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83" r:id="rId3"/>
    <p:sldId id="256" r:id="rId4"/>
    <p:sldId id="318" r:id="rId5"/>
    <p:sldId id="299" r:id="rId6"/>
    <p:sldId id="295" r:id="rId7"/>
    <p:sldId id="259" r:id="rId8"/>
    <p:sldId id="314" r:id="rId9"/>
    <p:sldId id="302" r:id="rId10"/>
    <p:sldId id="313" r:id="rId11"/>
    <p:sldId id="268" r:id="rId12"/>
    <p:sldId id="308" r:id="rId13"/>
    <p:sldId id="309" r:id="rId14"/>
    <p:sldId id="319" r:id="rId15"/>
    <p:sldId id="270" r:id="rId16"/>
    <p:sldId id="271" r:id="rId17"/>
    <p:sldId id="310" r:id="rId18"/>
    <p:sldId id="311" r:id="rId19"/>
    <p:sldId id="320" r:id="rId20"/>
    <p:sldId id="272" r:id="rId21"/>
    <p:sldId id="303" r:id="rId22"/>
    <p:sldId id="321" r:id="rId23"/>
    <p:sldId id="274" r:id="rId24"/>
    <p:sldId id="276" r:id="rId25"/>
    <p:sldId id="292" r:id="rId26"/>
    <p:sldId id="294" r:id="rId27"/>
    <p:sldId id="325" r:id="rId28"/>
    <p:sldId id="322" r:id="rId29"/>
    <p:sldId id="304" r:id="rId30"/>
    <p:sldId id="315" r:id="rId31"/>
    <p:sldId id="316" r:id="rId32"/>
    <p:sldId id="298" r:id="rId33"/>
    <p:sldId id="288" r:id="rId34"/>
    <p:sldId id="289" r:id="rId35"/>
    <p:sldId id="277" r:id="rId36"/>
    <p:sldId id="278" r:id="rId37"/>
    <p:sldId id="307" r:id="rId38"/>
    <p:sldId id="279" r:id="rId39"/>
    <p:sldId id="282" r:id="rId40"/>
    <p:sldId id="323" r:id="rId41"/>
    <p:sldId id="275" r:id="rId42"/>
    <p:sldId id="305" r:id="rId43"/>
    <p:sldId id="300" r:id="rId44"/>
    <p:sldId id="324" r:id="rId45"/>
    <p:sldId id="286" r:id="rId46"/>
    <p:sldId id="317" r:id="rId4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44" d="100"/>
          <a:sy n="144" d="100"/>
        </p:scale>
        <p:origin x="88" y="6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83A4E8-EEFB-B01E-9703-5022939D28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4F8943E-74AE-374A-A3DF-7E05A61C41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C3A5A55-BAD1-EBC4-808D-F2B37E076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7ED8F-AC69-48C8-8193-AA363D505F6F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68EED2-3B70-5D33-9874-7F1367931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856085C-05CA-829E-B45A-E4C4FE76A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EFC8-073D-4FFD-8006-F79D62789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2904484"/>
      </p:ext>
    </p:extLst>
  </p:cSld>
  <p:clrMapOvr>
    <a:masterClrMapping/>
  </p:clrMapOvr>
  <p:transition spd="med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B5C283-8258-2666-B033-7F11FCB10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CCBC6D3-F541-F0F8-3FB1-8BE1A84C80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F176EEF-39AC-AF09-87DD-F5FDC395E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7ED8F-AC69-48C8-8193-AA363D505F6F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832843-3B22-D894-03D5-46DECB4A8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1C5E3CF-D75B-2D20-0B1D-DEA57F84F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EFC8-073D-4FFD-8006-F79D62789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2434314"/>
      </p:ext>
    </p:extLst>
  </p:cSld>
  <p:clrMapOvr>
    <a:masterClrMapping/>
  </p:clrMapOvr>
  <p:transition spd="med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2C555C-AAB2-A037-48D0-B993203AB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6D003F6-8422-EE5F-7741-563749CA92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7988935-21F2-84AB-1D1C-3C071B18B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7ED8F-AC69-48C8-8193-AA363D505F6F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E70275E-DBAB-24E8-F5BD-255283C90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A6DC1DC-1909-4C89-4A1F-B2C6E14C7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EFC8-073D-4FFD-8006-F79D62789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9499675"/>
      </p:ext>
    </p:extLst>
  </p:cSld>
  <p:clrMapOvr>
    <a:masterClrMapping/>
  </p:clrMapOvr>
  <p:transition spd="med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734B22-CB4B-64D9-0595-4446597F2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96F5196-9B01-5994-8BF5-6807E3127A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F908FC9-523C-DB85-7C7D-2C0C2F1844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FAED253-B352-AB6D-E3D3-742CA31BC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7ED8F-AC69-48C8-8193-AA363D505F6F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F82B7A5-5F51-66B1-7439-B35EE6EE0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2A340A5-90B1-15A3-9018-6F36CCDD0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EFC8-073D-4FFD-8006-F79D62789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630654"/>
      </p:ext>
    </p:extLst>
  </p:cSld>
  <p:clrMapOvr>
    <a:masterClrMapping/>
  </p:clrMapOvr>
  <p:transition spd="med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9C7901-8CF6-8D33-40B2-3410DF214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8943614-2442-026E-A2B0-762F3C26FB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AAB0279-6EBD-43B1-002C-954DF5E5F3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FBA132BB-6BDB-CA22-46D9-00C93ADEBD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8072BC8-E2D8-B31C-F6F5-C212ED3B09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BF0D5F2-698E-6F49-A256-27B036A0C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7ED8F-AC69-48C8-8193-AA363D505F6F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88475295-C268-64A3-5D0E-63580B977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76C48E8-2089-2628-2CCB-A80477F77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EFC8-073D-4FFD-8006-F79D62789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120695"/>
      </p:ext>
    </p:extLst>
  </p:cSld>
  <p:clrMapOvr>
    <a:masterClrMapping/>
  </p:clrMapOvr>
  <p:transition spd="med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BA0051-129C-F00F-206B-AB74CCA44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BEA0B40-D4A1-0A1E-37A4-463B2B5FC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7ED8F-AC69-48C8-8193-AA363D505F6F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0859E80-C89B-6013-3D0A-DBD3B364D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43ADA49-1020-7E68-65E2-D843D4B2F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EFC8-073D-4FFD-8006-F79D62789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009338"/>
      </p:ext>
    </p:extLst>
  </p:cSld>
  <p:clrMapOvr>
    <a:masterClrMapping/>
  </p:clrMapOvr>
  <p:transition spd="med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301352C-1F04-266F-7DA5-4A18998B1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7ED8F-AC69-48C8-8193-AA363D505F6F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F48DC086-8DD3-1698-86C0-D1FEDAA08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D660075-D888-324D-BF33-5CA75A9A9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EFC8-073D-4FFD-8006-F79D62789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3974482"/>
      </p:ext>
    </p:extLst>
  </p:cSld>
  <p:clrMapOvr>
    <a:masterClrMapping/>
  </p:clrMapOvr>
  <p:transition spd="med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030D27-7BA1-6FA8-FE9E-8B45D2043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0CE001D-5C63-6354-9548-78D35E8DF1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AAD91C9-FFE7-F58E-A9EB-B222C5D8A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9E24DB4-AED9-DC9A-4452-65B9EE5F0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7ED8F-AC69-48C8-8193-AA363D505F6F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D2945DE-0A46-6879-BEE2-A9E6D3E23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2B66226-1CAB-63D4-9C4D-0204C5DE8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EFC8-073D-4FFD-8006-F79D62789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9175774"/>
      </p:ext>
    </p:extLst>
  </p:cSld>
  <p:clrMapOvr>
    <a:masterClrMapping/>
  </p:clrMapOvr>
  <p:transition spd="med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B5DE56-5652-99A3-F915-510A414A6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15035CB-F7EC-CA4E-A31B-253CA975E9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FD97EF9-6E0E-5F94-B4C0-8A48CFCDE9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5DB9C07-EF03-822F-525C-B5C2880F3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7ED8F-AC69-48C8-8193-AA363D505F6F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5378DBC-0748-67AA-7C85-E131CCEA6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6834EB7-8826-E532-463D-4CE553D7F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EFC8-073D-4FFD-8006-F79D62789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872320"/>
      </p:ext>
    </p:extLst>
  </p:cSld>
  <p:clrMapOvr>
    <a:masterClrMapping/>
  </p:clrMapOvr>
  <p:transition spd="med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D7EA88-46D9-8210-7EFD-FF6A41734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BAEF013-AA11-0087-0F02-2EA880B0B4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4AD527A-5D0B-7BAB-6B60-D6B60CC6D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7ED8F-AC69-48C8-8193-AA363D505F6F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2EDE29C-6B6C-AD03-677F-CA2C5BFB8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54DF877-CEF1-D807-16BB-012727C71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EFC8-073D-4FFD-8006-F79D62789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8559095"/>
      </p:ext>
    </p:extLst>
  </p:cSld>
  <p:clrMapOvr>
    <a:masterClrMapping/>
  </p:clrMapOvr>
  <p:transition spd="med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4C766936-246D-C05A-2BAF-842F85D1D3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7F0623F-92B1-508B-557E-808D170AE9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F952165-905A-4C0A-46E3-D09219983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7ED8F-AC69-48C8-8193-AA363D505F6F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F9FADBD-FE0D-165D-7464-1F0C1EB4B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8AD7966-454D-1D1C-1279-9C8A19DE8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EFC8-073D-4FFD-8006-F79D62789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46003"/>
      </p:ext>
    </p:extLst>
  </p:cSld>
  <p:clrMapOvr>
    <a:masterClrMapping/>
  </p:clrMapOvr>
  <p:transition spd="med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345FE9C2-DE63-0781-ECFB-367A52350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1E84F60-08FE-BD0B-E153-AE287DCF29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8078B5-6733-482D-2E00-02B9F18535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7ED8F-AC69-48C8-8193-AA363D505F6F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F30AC76-940D-C9B8-030C-D7B7D0D37C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E5FCBFC-B8AE-F82B-921C-412895C6AB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FEFC8-073D-4FFD-8006-F79D62789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0430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10000"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.mp3"/><Relationship Id="rId7" Type="http://schemas.openxmlformats.org/officeDocument/2006/relationships/image" Target="../media/image3.png"/><Relationship Id="rId2" Type="http://schemas.microsoft.com/office/2007/relationships/media" Target="../media/media1.mp3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.mp3"/><Relationship Id="rId7" Type="http://schemas.openxmlformats.org/officeDocument/2006/relationships/image" Target="../media/image9.png"/><Relationship Id="rId2" Type="http://schemas.microsoft.com/office/2007/relationships/media" Target="../media/media2.mp3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p3"/><Relationship Id="rId7" Type="http://schemas.openxmlformats.org/officeDocument/2006/relationships/image" Target="../media/image6.png"/><Relationship Id="rId2" Type="http://schemas.microsoft.com/office/2007/relationships/media" Target="../media/media3.mp3"/><Relationship Id="rId1" Type="http://schemas.openxmlformats.org/officeDocument/2006/relationships/tags" Target="../tags/tag3.xml"/><Relationship Id="rId6" Type="http://schemas.openxmlformats.org/officeDocument/2006/relationships/image" Target="../media/image10.jpe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p3"/><Relationship Id="rId7" Type="http://schemas.openxmlformats.org/officeDocument/2006/relationships/image" Target="../media/image6.png"/><Relationship Id="rId2" Type="http://schemas.microsoft.com/office/2007/relationships/media" Target="../media/media4.mp3"/><Relationship Id="rId1" Type="http://schemas.openxmlformats.org/officeDocument/2006/relationships/tags" Target="../tags/tag4.xml"/><Relationship Id="rId6" Type="http://schemas.openxmlformats.org/officeDocument/2006/relationships/image" Target="../media/image11.jpe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p3"/><Relationship Id="rId7" Type="http://schemas.openxmlformats.org/officeDocument/2006/relationships/image" Target="../media/image6.png"/><Relationship Id="rId2" Type="http://schemas.microsoft.com/office/2007/relationships/media" Target="../media/media5.mp3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p3"/><Relationship Id="rId7" Type="http://schemas.openxmlformats.org/officeDocument/2006/relationships/image" Target="../media/image6.png"/><Relationship Id="rId2" Type="http://schemas.microsoft.com/office/2007/relationships/media" Target="../media/media6.mp3"/><Relationship Id="rId1" Type="http://schemas.openxmlformats.org/officeDocument/2006/relationships/tags" Target="../tags/tag6.xml"/><Relationship Id="rId6" Type="http://schemas.openxmlformats.org/officeDocument/2006/relationships/image" Target="../media/image13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p3"/><Relationship Id="rId7" Type="http://schemas.openxmlformats.org/officeDocument/2006/relationships/image" Target="../media/image6.png"/><Relationship Id="rId2" Type="http://schemas.microsoft.com/office/2007/relationships/media" Target="../media/media7.mp3"/><Relationship Id="rId1" Type="http://schemas.openxmlformats.org/officeDocument/2006/relationships/tags" Target="../tags/tag7.xml"/><Relationship Id="rId6" Type="http://schemas.openxmlformats.org/officeDocument/2006/relationships/image" Target="../media/image7.png"/><Relationship Id="rId5" Type="http://schemas.openxmlformats.org/officeDocument/2006/relationships/image" Target="../media/image14.jpe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p3"/><Relationship Id="rId2" Type="http://schemas.microsoft.com/office/2007/relationships/media" Target="../media/media8.mp3"/><Relationship Id="rId1" Type="http://schemas.openxmlformats.org/officeDocument/2006/relationships/tags" Target="../tags/tag8.xml"/><Relationship Id="rId6" Type="http://schemas.openxmlformats.org/officeDocument/2006/relationships/image" Target="../media/image6.png"/><Relationship Id="rId5" Type="http://schemas.openxmlformats.org/officeDocument/2006/relationships/image" Target="../media/image15.jpe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p3"/><Relationship Id="rId7" Type="http://schemas.openxmlformats.org/officeDocument/2006/relationships/image" Target="../media/image6.png"/><Relationship Id="rId2" Type="http://schemas.microsoft.com/office/2007/relationships/media" Target="../media/media9.mp3"/><Relationship Id="rId1" Type="http://schemas.openxmlformats.org/officeDocument/2006/relationships/tags" Target="../tags/tag9.xml"/><Relationship Id="rId6" Type="http://schemas.openxmlformats.org/officeDocument/2006/relationships/image" Target="../media/image16.jpe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10.mp3"/><Relationship Id="rId7" Type="http://schemas.openxmlformats.org/officeDocument/2006/relationships/image" Target="../media/image18.jpeg"/><Relationship Id="rId2" Type="http://schemas.microsoft.com/office/2007/relationships/media" Target="../media/media10.mp3"/><Relationship Id="rId1" Type="http://schemas.openxmlformats.org/officeDocument/2006/relationships/tags" Target="../tags/tag10.xml"/><Relationship Id="rId6" Type="http://schemas.openxmlformats.org/officeDocument/2006/relationships/image" Target="../media/image17.jpe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6.png"/><Relationship Id="rId5" Type="http://schemas.openxmlformats.org/officeDocument/2006/relationships/image" Target="../media/image20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6.png"/><Relationship Id="rId5" Type="http://schemas.openxmlformats.org/officeDocument/2006/relationships/image" Target="../media/image21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p3"/><Relationship Id="rId7" Type="http://schemas.openxmlformats.org/officeDocument/2006/relationships/image" Target="../media/image6.png"/><Relationship Id="rId2" Type="http://schemas.microsoft.com/office/2007/relationships/media" Target="../media/media14.mp3"/><Relationship Id="rId1" Type="http://schemas.openxmlformats.org/officeDocument/2006/relationships/tags" Target="../tags/tag11.xml"/><Relationship Id="rId6" Type="http://schemas.openxmlformats.org/officeDocument/2006/relationships/image" Target="../media/image22.jpe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6.png"/><Relationship Id="rId5" Type="http://schemas.openxmlformats.org/officeDocument/2006/relationships/image" Target="../media/image25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p3"/><Relationship Id="rId1" Type="http://schemas.microsoft.com/office/2007/relationships/media" Target="../media/media18.mp3"/><Relationship Id="rId6" Type="http://schemas.openxmlformats.org/officeDocument/2006/relationships/image" Target="../media/image6.png"/><Relationship Id="rId5" Type="http://schemas.openxmlformats.org/officeDocument/2006/relationships/image" Target="../media/image26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mp3"/><Relationship Id="rId7" Type="http://schemas.openxmlformats.org/officeDocument/2006/relationships/image" Target="../media/image6.png"/><Relationship Id="rId2" Type="http://schemas.microsoft.com/office/2007/relationships/media" Target="../media/media19.mp3"/><Relationship Id="rId1" Type="http://schemas.openxmlformats.org/officeDocument/2006/relationships/tags" Target="../tags/tag12.xml"/><Relationship Id="rId6" Type="http://schemas.openxmlformats.org/officeDocument/2006/relationships/image" Target="../media/image27.jpe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p3"/><Relationship Id="rId1" Type="http://schemas.microsoft.com/office/2007/relationships/media" Target="../media/media20.mp3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21.mp3"/><Relationship Id="rId7" Type="http://schemas.openxmlformats.org/officeDocument/2006/relationships/image" Target="../media/image6.png"/><Relationship Id="rId2" Type="http://schemas.microsoft.com/office/2007/relationships/media" Target="../media/media21.mp3"/><Relationship Id="rId1" Type="http://schemas.openxmlformats.org/officeDocument/2006/relationships/tags" Target="../tags/tag13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2.mp3"/><Relationship Id="rId7" Type="http://schemas.openxmlformats.org/officeDocument/2006/relationships/image" Target="../media/image6.png"/><Relationship Id="rId2" Type="http://schemas.microsoft.com/office/2007/relationships/media" Target="../media/media22.mp3"/><Relationship Id="rId1" Type="http://schemas.openxmlformats.org/officeDocument/2006/relationships/tags" Target="../tags/tag14.xml"/><Relationship Id="rId6" Type="http://schemas.openxmlformats.org/officeDocument/2006/relationships/image" Target="../media/image31.jpe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mp3"/><Relationship Id="rId1" Type="http://schemas.microsoft.com/office/2007/relationships/media" Target="../media/media23.mp3"/><Relationship Id="rId6" Type="http://schemas.openxmlformats.org/officeDocument/2006/relationships/image" Target="../media/image6.png"/><Relationship Id="rId5" Type="http://schemas.openxmlformats.org/officeDocument/2006/relationships/image" Target="../media/image32.pn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mp3"/><Relationship Id="rId1" Type="http://schemas.microsoft.com/office/2007/relationships/media" Target="../media/media24.mp3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mp3"/><Relationship Id="rId1" Type="http://schemas.microsoft.com/office/2007/relationships/media" Target="../media/media25.mp3"/><Relationship Id="rId6" Type="http://schemas.openxmlformats.org/officeDocument/2006/relationships/image" Target="../media/image6.png"/><Relationship Id="rId5" Type="http://schemas.openxmlformats.org/officeDocument/2006/relationships/image" Target="../media/image34.pn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6.mp3"/><Relationship Id="rId1" Type="http://schemas.microsoft.com/office/2007/relationships/media" Target="../media/media26.mp3"/><Relationship Id="rId6" Type="http://schemas.openxmlformats.org/officeDocument/2006/relationships/image" Target="../media/image6.png"/><Relationship Id="rId5" Type="http://schemas.openxmlformats.org/officeDocument/2006/relationships/image" Target="../media/image35.pn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9.png"/><Relationship Id="rId2" Type="http://schemas.openxmlformats.org/officeDocument/2006/relationships/audio" Target="../media/media27.mp3"/><Relationship Id="rId1" Type="http://schemas.microsoft.com/office/2007/relationships/media" Target="../media/media27.mp3"/><Relationship Id="rId6" Type="http://schemas.openxmlformats.org/officeDocument/2006/relationships/image" Target="../media/image38.jpe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media28.mp3"/><Relationship Id="rId7" Type="http://schemas.openxmlformats.org/officeDocument/2006/relationships/image" Target="../media/image6.png"/><Relationship Id="rId2" Type="http://schemas.microsoft.com/office/2007/relationships/media" Target="../media/media28.mp3"/><Relationship Id="rId1" Type="http://schemas.openxmlformats.org/officeDocument/2006/relationships/tags" Target="../tags/tag15.xml"/><Relationship Id="rId6" Type="http://schemas.openxmlformats.org/officeDocument/2006/relationships/image" Target="../media/image42.jpe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media29.mp3"/><Relationship Id="rId2" Type="http://schemas.microsoft.com/office/2007/relationships/media" Target="../media/media29.mp3"/><Relationship Id="rId1" Type="http://schemas.openxmlformats.org/officeDocument/2006/relationships/tags" Target="../tags/tag16.xml"/><Relationship Id="rId6" Type="http://schemas.openxmlformats.org/officeDocument/2006/relationships/image" Target="../media/image6.png"/><Relationship Id="rId5" Type="http://schemas.openxmlformats.org/officeDocument/2006/relationships/image" Target="../media/image43.jpeg"/><Relationship Id="rId4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media30.mp3"/><Relationship Id="rId2" Type="http://schemas.microsoft.com/office/2007/relationships/media" Target="../media/media30.mp3"/><Relationship Id="rId1" Type="http://schemas.openxmlformats.org/officeDocument/2006/relationships/tags" Target="../tags/tag17.xml"/><Relationship Id="rId6" Type="http://schemas.openxmlformats.org/officeDocument/2006/relationships/image" Target="../media/image6.png"/><Relationship Id="rId5" Type="http://schemas.openxmlformats.org/officeDocument/2006/relationships/image" Target="../media/image44.jpeg"/><Relationship Id="rId4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media31.mp3"/><Relationship Id="rId2" Type="http://schemas.microsoft.com/office/2007/relationships/media" Target="../media/media31.mp3"/><Relationship Id="rId1" Type="http://schemas.openxmlformats.org/officeDocument/2006/relationships/tags" Target="../tags/tag18.xml"/><Relationship Id="rId6" Type="http://schemas.openxmlformats.org/officeDocument/2006/relationships/image" Target="../media/image6.png"/><Relationship Id="rId5" Type="http://schemas.openxmlformats.org/officeDocument/2006/relationships/image" Target="../media/image45.jpeg"/><Relationship Id="rId4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9.png"/><Relationship Id="rId2" Type="http://schemas.openxmlformats.org/officeDocument/2006/relationships/audio" Target="../media/media32.mp3"/><Relationship Id="rId1" Type="http://schemas.microsoft.com/office/2007/relationships/media" Target="../media/media32.mp3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9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3.mp3"/><Relationship Id="rId1" Type="http://schemas.microsoft.com/office/2007/relationships/media" Target="../media/media33.mp3"/><Relationship Id="rId6" Type="http://schemas.openxmlformats.org/officeDocument/2006/relationships/image" Target="../media/image6.png"/><Relationship Id="rId5" Type="http://schemas.openxmlformats.org/officeDocument/2006/relationships/image" Target="../media/image51.png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4.mp3"/><Relationship Id="rId1" Type="http://schemas.microsoft.com/office/2007/relationships/media" Target="../media/media34.mp3"/><Relationship Id="rId6" Type="http://schemas.openxmlformats.org/officeDocument/2006/relationships/image" Target="../media/image6.png"/><Relationship Id="rId5" Type="http://schemas.openxmlformats.org/officeDocument/2006/relationships/image" Target="../media/image52.jpeg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audio" Target="../media/media35.mp3"/><Relationship Id="rId7" Type="http://schemas.openxmlformats.org/officeDocument/2006/relationships/image" Target="../media/image53.png"/><Relationship Id="rId2" Type="http://schemas.microsoft.com/office/2007/relationships/media" Target="../media/media35.mp3"/><Relationship Id="rId1" Type="http://schemas.openxmlformats.org/officeDocument/2006/relationships/tags" Target="../tags/tag19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media36.mp3"/><Relationship Id="rId7" Type="http://schemas.openxmlformats.org/officeDocument/2006/relationships/image" Target="../media/image6.png"/><Relationship Id="rId2" Type="http://schemas.microsoft.com/office/2007/relationships/media" Target="../media/media36.mp3"/><Relationship Id="rId1" Type="http://schemas.openxmlformats.org/officeDocument/2006/relationships/tags" Target="../tags/tag20.xml"/><Relationship Id="rId6" Type="http://schemas.openxmlformats.org/officeDocument/2006/relationships/image" Target="../media/image7.png"/><Relationship Id="rId5" Type="http://schemas.openxmlformats.org/officeDocument/2006/relationships/image" Target="../media/image54.png"/><Relationship Id="rId4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audio" Target="../media/media37.mp3"/><Relationship Id="rId7" Type="http://schemas.openxmlformats.org/officeDocument/2006/relationships/image" Target="../media/image6.png"/><Relationship Id="rId2" Type="http://schemas.microsoft.com/office/2007/relationships/media" Target="../media/media37.mp3"/><Relationship Id="rId1" Type="http://schemas.openxmlformats.org/officeDocument/2006/relationships/tags" Target="../tags/tag21.xml"/><Relationship Id="rId6" Type="http://schemas.openxmlformats.org/officeDocument/2006/relationships/image" Target="../media/image55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media38.mp3"/><Relationship Id="rId7" Type="http://schemas.openxmlformats.org/officeDocument/2006/relationships/image" Target="../media/image6.png"/><Relationship Id="rId2" Type="http://schemas.microsoft.com/office/2007/relationships/media" Target="../media/media38.mp3"/><Relationship Id="rId1" Type="http://schemas.openxmlformats.org/officeDocument/2006/relationships/tags" Target="../tags/tag22.xml"/><Relationship Id="rId6" Type="http://schemas.openxmlformats.org/officeDocument/2006/relationships/image" Target="../media/image7.png"/><Relationship Id="rId5" Type="http://schemas.openxmlformats.org/officeDocument/2006/relationships/image" Target="../media/image56.png"/><Relationship Id="rId4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audio" Target="../media/media39.mp3"/><Relationship Id="rId7" Type="http://schemas.openxmlformats.org/officeDocument/2006/relationships/image" Target="../media/image6.png"/><Relationship Id="rId2" Type="http://schemas.microsoft.com/office/2007/relationships/media" Target="../media/media39.mp3"/><Relationship Id="rId1" Type="http://schemas.openxmlformats.org/officeDocument/2006/relationships/tags" Target="../tags/tag23.xml"/><Relationship Id="rId6" Type="http://schemas.openxmlformats.org/officeDocument/2006/relationships/image" Target="../media/image57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audio" Target="../media/media40.mp3"/><Relationship Id="rId7" Type="http://schemas.openxmlformats.org/officeDocument/2006/relationships/image" Target="../media/image6.png"/><Relationship Id="rId2" Type="http://schemas.microsoft.com/office/2007/relationships/media" Target="../media/media40.mp3"/><Relationship Id="rId1" Type="http://schemas.openxmlformats.org/officeDocument/2006/relationships/tags" Target="../tags/tag24.xml"/><Relationship Id="rId6" Type="http://schemas.openxmlformats.org/officeDocument/2006/relationships/image" Target="../media/image58.jpe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audio" Target="../media/media41.mp3"/><Relationship Id="rId7" Type="http://schemas.openxmlformats.org/officeDocument/2006/relationships/image" Target="../media/image6.png"/><Relationship Id="rId2" Type="http://schemas.microsoft.com/office/2007/relationships/media" Target="../media/media41.mp3"/><Relationship Id="rId1" Type="http://schemas.openxmlformats.org/officeDocument/2006/relationships/tags" Target="../tags/tag25.xml"/><Relationship Id="rId6" Type="http://schemas.openxmlformats.org/officeDocument/2006/relationships/image" Target="../media/image7.png"/><Relationship Id="rId5" Type="http://schemas.openxmlformats.org/officeDocument/2006/relationships/image" Target="../media/image59.png"/><Relationship Id="rId4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audio" Target="../media/media42.mp3"/><Relationship Id="rId2" Type="http://schemas.microsoft.com/office/2007/relationships/media" Target="../media/media42.mp3"/><Relationship Id="rId1" Type="http://schemas.openxmlformats.org/officeDocument/2006/relationships/tags" Target="../tags/tag26.xml"/><Relationship Id="rId6" Type="http://schemas.openxmlformats.org/officeDocument/2006/relationships/image" Target="../media/image6.png"/><Relationship Id="rId5" Type="http://schemas.openxmlformats.org/officeDocument/2006/relationships/image" Target="../media/image60.png"/><Relationship Id="rId4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audio" Target="../media/media43.mp3"/><Relationship Id="rId7" Type="http://schemas.openxmlformats.org/officeDocument/2006/relationships/image" Target="../media/image6.png"/><Relationship Id="rId2" Type="http://schemas.microsoft.com/office/2007/relationships/media" Target="../media/media43.mp3"/><Relationship Id="rId1" Type="http://schemas.openxmlformats.org/officeDocument/2006/relationships/tags" Target="../tags/tag27.xml"/><Relationship Id="rId6" Type="http://schemas.openxmlformats.org/officeDocument/2006/relationships/image" Target="../media/image61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4.mp3"/><Relationship Id="rId7" Type="http://schemas.openxmlformats.org/officeDocument/2006/relationships/image" Target="../media/image6.png"/><Relationship Id="rId2" Type="http://schemas.microsoft.com/office/2007/relationships/media" Target="../media/media44.mp3"/><Relationship Id="rId1" Type="http://schemas.openxmlformats.org/officeDocument/2006/relationships/tags" Target="../tags/tag28.xml"/><Relationship Id="rId6" Type="http://schemas.openxmlformats.org/officeDocument/2006/relationships/image" Target="../media/image62.jpe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5.mp3"/><Relationship Id="rId1" Type="http://schemas.microsoft.com/office/2007/relationships/media" Target="../media/media45.mp3"/><Relationship Id="rId5" Type="http://schemas.openxmlformats.org/officeDocument/2006/relationships/image" Target="../media/image6.png"/><Relationship Id="rId4" Type="http://schemas.openxmlformats.org/officeDocument/2006/relationships/image" Target="../media/image63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46.mp3"/><Relationship Id="rId7" Type="http://schemas.openxmlformats.org/officeDocument/2006/relationships/image" Target="../media/image4.png"/><Relationship Id="rId2" Type="http://schemas.microsoft.com/office/2007/relationships/media" Target="../media/media46.mp3"/><Relationship Id="rId1" Type="http://schemas.openxmlformats.org/officeDocument/2006/relationships/tags" Target="../tags/tag29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image" Target="../media/image1.png"/><Relationship Id="rId10" Type="http://schemas.openxmlformats.org/officeDocument/2006/relationships/image" Target="../media/image65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C0CA67-C116-4099-5FB5-483109D684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5FEC733A-C2D7-2771-10E2-473AE760015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1771" y="2905797"/>
            <a:ext cx="2534726" cy="134337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Nadpis 1">
            <a:extLst>
              <a:ext uri="{FF2B5EF4-FFF2-40B4-BE49-F238E27FC236}">
                <a16:creationId xmlns:a16="http://schemas.microsoft.com/office/drawing/2014/main" id="{D655F7CF-AEC8-BFD2-713C-B4FAC6ABA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953" y="463805"/>
            <a:ext cx="6220285" cy="1930527"/>
          </a:xfrm>
        </p:spPr>
        <p:txBody>
          <a:bodyPr>
            <a:noAutofit/>
          </a:bodyPr>
          <a:lstStyle/>
          <a:p>
            <a:pPr algn="ctr">
              <a:lnSpc>
                <a:spcPts val="4500"/>
              </a:lnSpc>
            </a:pPr>
            <a:r>
              <a:rPr lang="en-US" sz="5000" dirty="0"/>
              <a:t>Czech producer of medical carts</a:t>
            </a:r>
            <a:r>
              <a:rPr lang="cs-CZ" sz="5000" dirty="0"/>
              <a:t>, </a:t>
            </a:r>
            <a:r>
              <a:rPr lang="en-US" sz="5000" dirty="0"/>
              <a:t>furniture and accessories</a:t>
            </a:r>
            <a:endParaRPr lang="cs-CZ" sz="5000" dirty="0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BB79B983-66F5-9F44-A7F9-3E20EC16A3C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564571" cy="6858000"/>
          </a:xfrm>
          <a:prstGeom prst="rect">
            <a:avLst/>
          </a:prstGeom>
        </p:spPr>
      </p:pic>
      <p:sp>
        <p:nvSpPr>
          <p:cNvPr id="4" name="Nadpis 1">
            <a:extLst>
              <a:ext uri="{FF2B5EF4-FFF2-40B4-BE49-F238E27FC236}">
                <a16:creationId xmlns:a16="http://schemas.microsoft.com/office/drawing/2014/main" id="{322C27A9-05B7-427E-72F0-CC2FFB4B313A}"/>
              </a:ext>
            </a:extLst>
          </p:cNvPr>
          <p:cNvSpPr txBox="1">
            <a:spLocks/>
          </p:cNvSpPr>
          <p:nvPr/>
        </p:nvSpPr>
        <p:spPr>
          <a:xfrm>
            <a:off x="6620777" y="4714340"/>
            <a:ext cx="3797392" cy="95656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/>
              <a:t>1994-2026</a:t>
            </a:r>
          </a:p>
          <a:p>
            <a:pPr algn="ctr"/>
            <a:r>
              <a:rPr lang="en-US" sz="3200" dirty="0"/>
              <a:t>32 years of excellence</a:t>
            </a:r>
            <a:endParaRPr lang="cs-CZ" sz="3200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32F393B2-2FFB-35B8-71D4-84A22A50EF61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30576" y="533966"/>
            <a:ext cx="561424" cy="334437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568FC385-1ABC-503D-3BA6-04B9C5D7E4C4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30576" y="957001"/>
            <a:ext cx="568145" cy="334437"/>
          </a:xfrm>
          <a:prstGeom prst="rect">
            <a:avLst/>
          </a:prstGeom>
        </p:spPr>
      </p:pic>
      <p:sp>
        <p:nvSpPr>
          <p:cNvPr id="11" name="Nadpis 1">
            <a:extLst>
              <a:ext uri="{FF2B5EF4-FFF2-40B4-BE49-F238E27FC236}">
                <a16:creationId xmlns:a16="http://schemas.microsoft.com/office/drawing/2014/main" id="{3E95B7C3-8FE2-D501-0C22-51CB11D4C909}"/>
              </a:ext>
            </a:extLst>
          </p:cNvPr>
          <p:cNvSpPr txBox="1">
            <a:spLocks/>
          </p:cNvSpPr>
          <p:nvPr/>
        </p:nvSpPr>
        <p:spPr>
          <a:xfrm>
            <a:off x="5353680" y="6074985"/>
            <a:ext cx="2547390" cy="43072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800"/>
              </a:lnSpc>
            </a:pPr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www.klaro.cz</a:t>
            </a:r>
          </a:p>
        </p:txBody>
      </p:sp>
      <p:sp>
        <p:nvSpPr>
          <p:cNvPr id="13" name="Nadpis 1">
            <a:extLst>
              <a:ext uri="{FF2B5EF4-FFF2-40B4-BE49-F238E27FC236}">
                <a16:creationId xmlns:a16="http://schemas.microsoft.com/office/drawing/2014/main" id="{749AE116-B3CA-18FA-A776-B1B58D50034D}"/>
              </a:ext>
            </a:extLst>
          </p:cNvPr>
          <p:cNvSpPr txBox="1">
            <a:spLocks/>
          </p:cNvSpPr>
          <p:nvPr/>
        </p:nvSpPr>
        <p:spPr>
          <a:xfrm>
            <a:off x="8920194" y="6073762"/>
            <a:ext cx="2856169" cy="43072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800"/>
              </a:lnSpc>
            </a:pPr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export@klaro.cz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BD03FC1A-E39F-98DE-F119-15508CAE1F0D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2981" y="2938566"/>
            <a:ext cx="1416048" cy="1416048"/>
          </a:xfrm>
          <a:prstGeom prst="rect">
            <a:avLst/>
          </a:prstGeom>
        </p:spPr>
      </p:pic>
      <p:pic>
        <p:nvPicPr>
          <p:cNvPr id="16" name="Audio 1_Title page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2454382"/>
      </p:ext>
    </p:extLst>
  </p:cSld>
  <p:clrMapOvr>
    <a:masterClrMapping/>
  </p:clrMapOvr>
  <p:transition spd="med" advClick="0" advTm="1653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3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4"/>
        <p14:stopEvt time="35637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E30142-A55F-1D46-3BE7-9C485DCAE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06826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Export destinations</a:t>
            </a:r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0245285-DB7F-A13B-A1CA-2283A9087B6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03BA8472-B93E-F274-70E2-109191DDF27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791" y="3491749"/>
            <a:ext cx="2706722" cy="3429000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2121EC08-4B98-5AC6-F3BE-5A54AAAAD4F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3231"/>
            <a:ext cx="12166152" cy="6887928"/>
          </a:xfrm>
          <a:prstGeom prst="rect">
            <a:avLst/>
          </a:prstGeom>
        </p:spPr>
      </p:pic>
      <p:pic>
        <p:nvPicPr>
          <p:cNvPr id="11" name="Audio 2_Export destination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78814658"/>
      </p:ext>
    </p:extLst>
  </p:cSld>
  <p:clrMapOvr>
    <a:masterClrMapping/>
  </p:clrMapOvr>
  <p:transition spd="med" advClick="0" advTm="11592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9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92" objId="3"/>
        <p14:stopEvt time="3286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A6FABA0-5774-473D-B24C-43FB70E5D90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70F9CC93-720F-97EF-8EEE-00DCC6F723D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A1022484-8C60-49A9-0C88-70B7A5A2AAA9}"/>
              </a:ext>
            </a:extLst>
          </p:cNvPr>
          <p:cNvSpPr txBox="1">
            <a:spLocks/>
          </p:cNvSpPr>
          <p:nvPr/>
        </p:nvSpPr>
        <p:spPr>
          <a:xfrm>
            <a:off x="182033" y="5860739"/>
            <a:ext cx="7374351" cy="8036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Institute for Clinical and Experimental Medicine </a:t>
            </a:r>
            <a:r>
              <a:rPr lang="en-U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Radiodiagnostic</a:t>
            </a:r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 and Interventional Radiology Department</a:t>
            </a:r>
          </a:p>
        </p:txBody>
      </p:sp>
      <p:pic>
        <p:nvPicPr>
          <p:cNvPr id="5" name="Audio 3_IKEM radiology 1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17491735"/>
      </p:ext>
    </p:extLst>
  </p:cSld>
  <p:clrMapOvr>
    <a:masterClrMapping/>
  </p:clrMapOvr>
  <p:transition spd="med" advClick="0" advTm="1082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C0962-7732-10CF-E61D-50B741AEB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C992D4B-8A34-4C69-AF61-CB4D359284A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2D723BF1-9A3D-B059-4294-5A7265CA110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" y="0"/>
            <a:ext cx="10421471" cy="6858000"/>
          </a:xfrm>
          <a:prstGeom prst="rect">
            <a:avLst/>
          </a:prstGeom>
        </p:spPr>
      </p:pic>
      <p:pic>
        <p:nvPicPr>
          <p:cNvPr id="7" name="Audio 4_Photo magenta cart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9659671"/>
      </p:ext>
    </p:extLst>
  </p:cSld>
  <p:clrMapOvr>
    <a:masterClrMapping/>
  </p:clrMapOvr>
  <p:transition spd="med" advClick="0" advTm="1022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2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AABB59-19FA-E26A-6432-950445928D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AFE47D1-A70C-0031-E357-2B7EA3D3EC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09934" y="468165"/>
            <a:ext cx="5669149" cy="2077811"/>
          </a:xfrm>
        </p:spPr>
        <p:txBody>
          <a:bodyPr anchor="t">
            <a:normAutofit/>
          </a:bodyPr>
          <a:lstStyle/>
          <a:p>
            <a:pPr algn="l"/>
            <a:r>
              <a:rPr lang="en-US" sz="4500" dirty="0"/>
              <a:t>Medical carts </a:t>
            </a:r>
            <a:br>
              <a:rPr lang="en-US" sz="4500" dirty="0"/>
            </a:br>
            <a:r>
              <a:rPr lang="en-US" sz="4500" dirty="0"/>
              <a:t>with wide range </a:t>
            </a:r>
            <a:br>
              <a:rPr lang="en-US" sz="4500" dirty="0"/>
            </a:br>
            <a:r>
              <a:rPr lang="en-US" sz="4500" dirty="0"/>
              <a:t>of accessories</a:t>
            </a:r>
            <a:endParaRPr lang="cs-CZ" sz="4500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A20CAC3-15F1-6172-5D02-705489B6D03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Zástupný obsah 2">
            <a:extLst>
              <a:ext uri="{FF2B5EF4-FFF2-40B4-BE49-F238E27FC236}">
                <a16:creationId xmlns:a16="http://schemas.microsoft.com/office/drawing/2014/main" id="{DE3B3A31-DA1A-5BA0-F6B7-E72B0D20B51F}"/>
              </a:ext>
            </a:extLst>
          </p:cNvPr>
          <p:cNvSpPr txBox="1">
            <a:spLocks/>
          </p:cNvSpPr>
          <p:nvPr/>
        </p:nvSpPr>
        <p:spPr>
          <a:xfrm>
            <a:off x="5832675" y="2849073"/>
            <a:ext cx="5546409" cy="44239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Symbol" panose="05050102010706020507" pitchFamily="18" charset="2"/>
              <a:buChar char=""/>
            </a:pP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Durable</a:t>
            </a: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and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sturdy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construction</a:t>
            </a:r>
            <a:endParaRPr lang="cs-CZ" sz="1800" dirty="0"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indent="-342900" algn="l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High variability</a:t>
            </a:r>
            <a:endParaRPr lang="cs-CZ" sz="1800" dirty="0"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indent="-342900" algn="l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Easy handling and excellent maneuverability</a:t>
            </a:r>
            <a:endParaRPr lang="cs-CZ" sz="1800" dirty="0"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indent="-342900" algn="l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Stainless steel and antimicrobial treatment</a:t>
            </a:r>
            <a:endParaRPr lang="cs-CZ" sz="1800" dirty="0"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indent="-342900" algn="l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ustom</a:t>
            </a:r>
            <a:r>
              <a:rPr lang="en-US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ized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color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combinations</a:t>
            </a:r>
            <a:endParaRPr lang="cs-CZ" sz="1800" dirty="0"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indent="-342900" algn="l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Casters with brakes and direction locks</a:t>
            </a:r>
            <a:endParaRPr lang="cs-CZ" sz="1800" dirty="0"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FDFF6BB-FD68-3039-9587-D0359B5C0238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2700"/>
            <a:ext cx="4572000" cy="6858000"/>
          </a:xfrm>
          <a:prstGeom prst="rect">
            <a:avLst/>
          </a:prstGeom>
        </p:spPr>
      </p:pic>
      <p:pic>
        <p:nvPicPr>
          <p:cNvPr id="9" name="Audio 5_Medical carts with accessori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0432454"/>
      </p:ext>
    </p:extLst>
  </p:cSld>
  <p:clrMapOvr>
    <a:masterClrMapping/>
  </p:clrMapOvr>
  <p:transition spd="med" advClick="0" advTm="15528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2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8717CB-CAE8-A6DA-2F8F-3DE28D3029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7B3CAD-F24B-34EA-E474-D4BAEED350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09935" y="468165"/>
            <a:ext cx="5536018" cy="3491226"/>
          </a:xfrm>
        </p:spPr>
        <p:txBody>
          <a:bodyPr anchor="t">
            <a:normAutofit/>
          </a:bodyPr>
          <a:lstStyle/>
          <a:p>
            <a:pPr algn="l"/>
            <a:r>
              <a:rPr lang="en-US" sz="4500" dirty="0"/>
              <a:t>Equipment for social care facilities</a:t>
            </a:r>
            <a:endParaRPr lang="cs-CZ" sz="4500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56BACEF-F3C8-2BFD-04BE-992D38748F4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Zástupný obsah 2">
            <a:extLst>
              <a:ext uri="{FF2B5EF4-FFF2-40B4-BE49-F238E27FC236}">
                <a16:creationId xmlns:a16="http://schemas.microsoft.com/office/drawing/2014/main" id="{72325A35-61D3-4E31-9DF1-BE13405BF060}"/>
              </a:ext>
            </a:extLst>
          </p:cNvPr>
          <p:cNvSpPr txBox="1">
            <a:spLocks/>
          </p:cNvSpPr>
          <p:nvPr/>
        </p:nvSpPr>
        <p:spPr>
          <a:xfrm>
            <a:off x="5832675" y="2849073"/>
            <a:ext cx="5546409" cy="44239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Cabinets in painted and stainless steel finish</a:t>
            </a:r>
            <a:endParaRPr lang="cs-CZ" sz="1800" dirty="0"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indent="-342900" algn="l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Carts with drawers, roll-down shutters, shelves, or document holders</a:t>
            </a:r>
            <a:endParaRPr lang="cs-CZ" sz="1800" dirty="0"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indent="-342900" algn="l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Mobile equipment, stainless steel brackets and stands</a:t>
            </a:r>
          </a:p>
          <a:p>
            <a:pPr marL="342900" indent="-342900" algn="l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Carts for handling laundry and waste</a:t>
            </a:r>
            <a:endParaRPr lang="cs-CZ" sz="1800" dirty="0"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indent="-342900" algn="l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Tables</a:t>
            </a:r>
            <a:endParaRPr lang="cs-CZ" sz="1800" dirty="0"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</p:txBody>
      </p:sp>
      <p:pic>
        <p:nvPicPr>
          <p:cNvPr id="5" name="Obrázek 4" descr="Obsah obrázku interiér, zeď, nábytek, interiérový design&#10;&#10;Obsah vygenerovaný umělou inteligencí může být nesprávný.">
            <a:extLst>
              <a:ext uri="{FF2B5EF4-FFF2-40B4-BE49-F238E27FC236}">
                <a16:creationId xmlns:a16="http://schemas.microsoft.com/office/drawing/2014/main" id="{A5C744C2-2362-C61B-3764-544835B979D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9" name="Audio 6_Social care faciliti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8374"/>
      </p:ext>
    </p:extLst>
  </p:cSld>
  <p:clrMapOvr>
    <a:masterClrMapping/>
  </p:clrMapOvr>
  <p:transition spd="med" advClick="0" advTm="1164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4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918AC0-5958-2989-14F0-F4B5E8028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595752"/>
            <a:ext cx="5546409" cy="1878273"/>
          </a:xfrm>
        </p:spPr>
        <p:txBody>
          <a:bodyPr anchor="t">
            <a:noAutofit/>
          </a:bodyPr>
          <a:lstStyle/>
          <a:p>
            <a:r>
              <a:rPr lang="en-US" sz="3200" dirty="0"/>
              <a:t>Steel cabinets and cabinet sets made of stainless steel or</a:t>
            </a:r>
            <a:br>
              <a:rPr lang="en-US" sz="3200" dirty="0"/>
            </a:br>
            <a:r>
              <a:rPr lang="en-US" sz="3200" dirty="0"/>
              <a:t>steel with antimicrobial finish</a:t>
            </a:r>
            <a:endParaRPr lang="cs-CZ" sz="32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C1F76A7-6787-51B4-035C-1FB7B8E012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Durable</a:t>
            </a: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and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sturdy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construction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Lockable solid or glass doors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Option to use modular bins or shelves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Stainless steel or steel with antimicrobial finish</a:t>
            </a:r>
            <a:r>
              <a:rPr lang="cs-CZ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Customized color combinations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Variable cabinet sets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Obrázek 4" descr="Obsah obrázku oblečení, osoba, interiér, boty&#10;&#10;Popis byl vytvořen automaticky">
            <a:extLst>
              <a:ext uri="{FF2B5EF4-FFF2-40B4-BE49-F238E27FC236}">
                <a16:creationId xmlns:a16="http://schemas.microsoft.com/office/drawing/2014/main" id="{D539F1F1-F9DB-C4E9-0F41-EA8185C0D99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562929" cy="685800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21231813-9ECC-B958-1F9A-F9ABF2D81CA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Audio 7_Steel cabinet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8243772"/>
      </p:ext>
    </p:extLst>
  </p:cSld>
  <p:clrMapOvr>
    <a:masterClrMapping/>
  </p:clrMapOvr>
  <p:transition spd="med" advClick="0" advTm="1092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2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4"/>
        <p14:stopEvt time="35637" objId="4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890BFD-B782-E27A-0B70-F4194B29EE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>
            <a:extLst>
              <a:ext uri="{FF2B5EF4-FFF2-40B4-BE49-F238E27FC236}">
                <a16:creationId xmlns:a16="http://schemas.microsoft.com/office/drawing/2014/main" id="{07EE9D8A-6804-D640-3BF3-6D1F8F950A5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Nadpis 1">
            <a:extLst>
              <a:ext uri="{FF2B5EF4-FFF2-40B4-BE49-F238E27FC236}">
                <a16:creationId xmlns:a16="http://schemas.microsoft.com/office/drawing/2014/main" id="{6CE112FE-CF09-166E-428E-14B58C97775F}"/>
              </a:ext>
            </a:extLst>
          </p:cNvPr>
          <p:cNvSpPr txBox="1">
            <a:spLocks/>
          </p:cNvSpPr>
          <p:nvPr/>
        </p:nvSpPr>
        <p:spPr>
          <a:xfrm>
            <a:off x="182033" y="6217312"/>
            <a:ext cx="7374351" cy="4470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Offices</a:t>
            </a:r>
          </a:p>
        </p:txBody>
      </p:sp>
      <p:pic>
        <p:nvPicPr>
          <p:cNvPr id="16" name="Audio 8_Offic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735770"/>
      </p:ext>
    </p:extLst>
  </p:cSld>
  <p:clrMapOvr>
    <a:masterClrMapping/>
  </p:clrMapOvr>
  <p:transition spd="med" advClick="0" advTm="758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8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14"/>
        <p14:stopEvt time="30333" objId="14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E700AA-09F3-D9FE-C5F6-90FA25CC33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6A546DE-AFAD-5F9A-DDD7-654B7AC5549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789F40E5-8F43-02CE-A8BC-C48D8F819DA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Nadpis 1">
            <a:extLst>
              <a:ext uri="{FF2B5EF4-FFF2-40B4-BE49-F238E27FC236}">
                <a16:creationId xmlns:a16="http://schemas.microsoft.com/office/drawing/2014/main" id="{403A0FC0-681F-27D2-9B2F-61FE1B0392EE}"/>
              </a:ext>
            </a:extLst>
          </p:cNvPr>
          <p:cNvSpPr txBox="1">
            <a:spLocks/>
          </p:cNvSpPr>
          <p:nvPr/>
        </p:nvSpPr>
        <p:spPr>
          <a:xfrm>
            <a:off x="182033" y="5860739"/>
            <a:ext cx="7374351" cy="8036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Institute for Clinical and Experimental Medicine </a:t>
            </a:r>
            <a:r>
              <a:rPr lang="en-U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Radiodiagnostic</a:t>
            </a:r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 and Interventional Radiology Department</a:t>
            </a:r>
          </a:p>
        </p:txBody>
      </p:sp>
      <p:pic>
        <p:nvPicPr>
          <p:cNvPr id="10" name="Audio 9_IKEM radiology 2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0698825"/>
      </p:ext>
    </p:extLst>
  </p:cSld>
  <p:clrMapOvr>
    <a:masterClrMapping/>
  </p:clrMapOvr>
  <p:transition spd="med" advClick="0" advTm="9168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E256F-BA94-C56B-9936-D788524582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A499801-6F2E-DB1F-6D36-351B255FBD6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Nadpis 1">
            <a:extLst>
              <a:ext uri="{FF2B5EF4-FFF2-40B4-BE49-F238E27FC236}">
                <a16:creationId xmlns:a16="http://schemas.microsoft.com/office/drawing/2014/main" id="{1572B68B-FE3F-D632-7853-39963B1702C6}"/>
              </a:ext>
            </a:extLst>
          </p:cNvPr>
          <p:cNvSpPr txBox="1">
            <a:spLocks/>
          </p:cNvSpPr>
          <p:nvPr/>
        </p:nvSpPr>
        <p:spPr>
          <a:xfrm>
            <a:off x="182033" y="5860739"/>
            <a:ext cx="7374351" cy="8036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Institute for Clinical and Experimental Medicine </a:t>
            </a:r>
            <a:r>
              <a:rPr lang="en-U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Radiodiagnostic</a:t>
            </a:r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 and Interventional Radiology Department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7F38FC19-E49F-F7E1-0C1F-812E4929C58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62928" y="0"/>
            <a:ext cx="8328589" cy="6858001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60CBDC70-D32E-D8CB-1134-DB516D81984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147536" y="1147536"/>
            <a:ext cx="6858000" cy="4562928"/>
          </a:xfrm>
          <a:prstGeom prst="rect">
            <a:avLst/>
          </a:prstGeom>
        </p:spPr>
      </p:pic>
      <p:sp>
        <p:nvSpPr>
          <p:cNvPr id="12" name="Nadpis 1">
            <a:extLst>
              <a:ext uri="{FF2B5EF4-FFF2-40B4-BE49-F238E27FC236}">
                <a16:creationId xmlns:a16="http://schemas.microsoft.com/office/drawing/2014/main" id="{CCD6A914-192C-0872-DB86-B7208531EC65}"/>
              </a:ext>
            </a:extLst>
          </p:cNvPr>
          <p:cNvSpPr txBox="1">
            <a:spLocks/>
          </p:cNvSpPr>
          <p:nvPr/>
        </p:nvSpPr>
        <p:spPr>
          <a:xfrm>
            <a:off x="182033" y="6217312"/>
            <a:ext cx="7374351" cy="4470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Laboratories and medication preparation rooms</a:t>
            </a:r>
          </a:p>
        </p:txBody>
      </p:sp>
      <p:pic>
        <p:nvPicPr>
          <p:cNvPr id="13" name="Audio 10_Laboratories and medication room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4602299"/>
      </p:ext>
    </p:extLst>
  </p:cSld>
  <p:clrMapOvr>
    <a:masterClrMapping/>
  </p:clrMapOvr>
  <p:transition spd="med" advClick="0" advTm="1104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4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918AC0-5958-2989-14F0-F4B5E8028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595753"/>
            <a:ext cx="4240582" cy="1325563"/>
          </a:xfrm>
        </p:spPr>
        <p:txBody>
          <a:bodyPr anchor="t">
            <a:noAutofit/>
          </a:bodyPr>
          <a:lstStyle/>
          <a:p>
            <a:r>
              <a:rPr lang="en-US" sz="3200" dirty="0"/>
              <a:t>Carts for handling laundry or waste</a:t>
            </a:r>
            <a:endParaRPr lang="cs-CZ" sz="3200" dirty="0"/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52723FA2-2F37-BB06-E91C-263FEABD2B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Steel construction with antimicrobial finish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Folding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holder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for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120-liter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bags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Available lid colors: red, blue, green, yellow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Swivel casters, 2x with brakes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Foot</a:t>
            </a: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-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control</a:t>
            </a: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led with pedals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High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mobility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7" name="Obrázek 6" descr="Obsah obrázku přeprava, vozík, domácnost, květináč&#10;&#10;Popis byl vytvořen automaticky">
            <a:extLst>
              <a:ext uri="{FF2B5EF4-FFF2-40B4-BE49-F238E27FC236}">
                <a16:creationId xmlns:a16="http://schemas.microsoft.com/office/drawing/2014/main" id="{F0096DC9-6D6E-D0B9-42CC-0A5DE60034E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564800" cy="6858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ADB0AF97-D5EB-D3EA-249B-700C1D44D14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Audio 11_Laundry and waste bag holders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759947"/>
      </p:ext>
    </p:extLst>
  </p:cSld>
  <p:clrMapOvr>
    <a:masterClrMapping/>
  </p:clrMapOvr>
  <p:transition spd="med" advClick="0" advTm="13008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26353" objId="3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6F0526-ED46-6FA7-60E5-B28A9CA49E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971F672-74F2-2286-E06B-6261972052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595753"/>
            <a:ext cx="4240582" cy="1325563"/>
          </a:xfrm>
        </p:spPr>
        <p:txBody>
          <a:bodyPr anchor="t">
            <a:noAutofit/>
          </a:bodyPr>
          <a:lstStyle/>
          <a:p>
            <a:r>
              <a:rPr lang="en-US" sz="3200" dirty="0"/>
              <a:t>Carts for handling laundry or waste</a:t>
            </a:r>
            <a:endParaRPr lang="cs-CZ" sz="3200" dirty="0"/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1942A5DA-9423-6E84-331B-3B0EC674E2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Steel construction with antimicrobial finish</a:t>
            </a:r>
            <a:endParaRPr lang="cs-CZ" sz="1800" dirty="0"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High</a:t>
            </a:r>
            <a:r>
              <a:rPr lang="cs-CZ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capacity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Swivel casters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Great mobility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E395CCB-5648-55A4-8951-5346729DA58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70C5645-D0EE-4C6F-63A8-486DA959F3C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64800" cy="6858000"/>
          </a:xfrm>
          <a:prstGeom prst="rect">
            <a:avLst/>
          </a:prstGeom>
        </p:spPr>
      </p:pic>
      <p:pic>
        <p:nvPicPr>
          <p:cNvPr id="7" name="Audio 12_Laundry basket cart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770393"/>
      </p:ext>
    </p:extLst>
  </p:cSld>
  <p:clrMapOvr>
    <a:masterClrMapping/>
  </p:clrMapOvr>
  <p:transition spd="med" advClick="0" advTm="842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2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26353" objId="3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9F97B0-B26C-EBB1-17BE-81E74FAAB3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09B1AF-309B-FF81-DF7E-FC4DC8D16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595753"/>
            <a:ext cx="4240582" cy="1325563"/>
          </a:xfrm>
        </p:spPr>
        <p:txBody>
          <a:bodyPr anchor="t">
            <a:noAutofit/>
          </a:bodyPr>
          <a:lstStyle/>
          <a:p>
            <a:r>
              <a:rPr lang="en-US" sz="3200" dirty="0"/>
              <a:t>Carts for handling laundry or waste</a:t>
            </a:r>
            <a:endParaRPr lang="cs-CZ" sz="3200" dirty="0"/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7A127555-13BB-8272-CA9A-E865BD605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Steel </a:t>
            </a: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construction</a:t>
            </a:r>
            <a:endParaRPr lang="cs-CZ" sz="1800" dirty="0"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Robust </a:t>
            </a:r>
            <a:r>
              <a:rPr lang="cs-CZ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construction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Multiple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door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options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Swivel casters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06AE88D-8063-33FF-0AB3-F5BA0CECB90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B7C3B5A-E86A-C5B3-788B-73A17B8D19A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64800" cy="6858000"/>
          </a:xfrm>
          <a:prstGeom prst="rect">
            <a:avLst/>
          </a:prstGeom>
        </p:spPr>
      </p:pic>
      <p:pic>
        <p:nvPicPr>
          <p:cNvPr id="7" name="Audio 13_Laundry cage cart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793481"/>
      </p:ext>
    </p:extLst>
  </p:cSld>
  <p:clrMapOvr>
    <a:masterClrMapping/>
  </p:clrMapOvr>
  <p:transition spd="med" advClick="0" advTm="8232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3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26353" objId="3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FD8331-AEBD-FBE0-A1AD-36BC96AED5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6EB18AC-D219-468D-137A-7B3C5961FC3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62B1BCF1-D0BC-7382-3797-80485944A0E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421470" cy="6858000"/>
          </a:xfrm>
          <a:prstGeom prst="rect">
            <a:avLst/>
          </a:prstGeom>
        </p:spPr>
      </p:pic>
      <p:pic>
        <p:nvPicPr>
          <p:cNvPr id="5" name="Audio 14_Photo yellow green cart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4930082"/>
      </p:ext>
    </p:extLst>
  </p:cSld>
  <p:clrMapOvr>
    <a:masterClrMapping/>
  </p:clrMapOvr>
  <p:transition spd="med" advClick="0" advTm="10152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918AC0-5958-2989-14F0-F4B5E8028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553223"/>
            <a:ext cx="5064516" cy="1325563"/>
          </a:xfrm>
        </p:spPr>
        <p:txBody>
          <a:bodyPr anchor="t">
            <a:noAutofit/>
          </a:bodyPr>
          <a:lstStyle/>
          <a:p>
            <a:r>
              <a:rPr lang="cs-CZ" sz="3200" dirty="0" err="1"/>
              <a:t>Dining</a:t>
            </a:r>
            <a:r>
              <a:rPr lang="cs-CZ" sz="3200" dirty="0"/>
              <a:t> </a:t>
            </a:r>
            <a:r>
              <a:rPr lang="cs-CZ" sz="3200" dirty="0" err="1"/>
              <a:t>tables</a:t>
            </a:r>
            <a:endParaRPr lang="cs-CZ" sz="3200" dirty="0"/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9DE046FA-92FC-4494-AD2A-163F131442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Table frame made of steel with an antimicrobial finish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Fully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adjustable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height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Snap-on baskets available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Swivel casters, </a:t>
            </a:r>
            <a:r>
              <a:rPr lang="cs-CZ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2</a:t>
            </a: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x with brake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Easy handling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" name="Obrázek 9" descr="Obsah obrázku interiér, výjev, zeď, místnost&#10;&#10;Popis byl vytvořen automaticky">
            <a:extLst>
              <a:ext uri="{FF2B5EF4-FFF2-40B4-BE49-F238E27FC236}">
                <a16:creationId xmlns:a16="http://schemas.microsoft.com/office/drawing/2014/main" id="{F53C5C59-C5BA-C7C5-DA8C-085CE5C7E83A}"/>
              </a:ext>
            </a:extLst>
          </p:cNvPr>
          <p:cNvPicPr>
            <a:picLocks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563143" cy="6858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B99BF417-7D09-2E6B-CDE1-D7BD18F57B2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Audio 15_Dining tables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191924"/>
      </p:ext>
    </p:extLst>
  </p:cSld>
  <p:clrMapOvr>
    <a:masterClrMapping/>
  </p:clrMapOvr>
  <p:transition spd="med" advClick="0" advTm="972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2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15140" objId="3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918AC0-5958-2989-14F0-F4B5E8028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595753"/>
            <a:ext cx="5064516" cy="1325563"/>
          </a:xfrm>
        </p:spPr>
        <p:txBody>
          <a:bodyPr anchor="t">
            <a:noAutofit/>
          </a:bodyPr>
          <a:lstStyle/>
          <a:p>
            <a:r>
              <a:rPr lang="en-US" sz="3200" dirty="0"/>
              <a:t>Shelf carts with or without drawers</a:t>
            </a:r>
            <a:endParaRPr lang="cs-CZ" sz="3200" dirty="0"/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54AD3994-B545-0E06-A92B-7B4BA4A7CF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AISI 304 stainless steel construction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Sturdy</a:t>
            </a:r>
            <a:r>
              <a:rPr lang="cs-CZ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construction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High load capacity up to 200 kg</a:t>
            </a:r>
            <a:r>
              <a:rPr lang="cs-CZ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(XXL </a:t>
            </a:r>
            <a:r>
              <a:rPr lang="cs-CZ" sz="1800" dirty="0" err="1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version</a:t>
            </a:r>
            <a:r>
              <a:rPr lang="cs-CZ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)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Swivel casters</a:t>
            </a:r>
            <a:r>
              <a:rPr lang="cs-CZ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, 2</a:t>
            </a: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x</a:t>
            </a:r>
            <a:r>
              <a:rPr lang="cs-CZ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with brake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Casters for quiet handling included as standard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Comfortable handling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6" name="Obrázek 15" descr="Obsah obrázku interiér, kov, kuchyňský spotřebič, Domácí spotřebič&#10;&#10;Popis byl vytvořen automaticky">
            <a:extLst>
              <a:ext uri="{FF2B5EF4-FFF2-40B4-BE49-F238E27FC236}">
                <a16:creationId xmlns:a16="http://schemas.microsoft.com/office/drawing/2014/main" id="{9E12259D-050D-83E2-6AC7-037AC53CB37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562928" cy="6858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79DC9027-9FE1-B822-69F1-402D5352F23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Audio 16_Shelf carts 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454045"/>
      </p:ext>
    </p:extLst>
  </p:cSld>
  <p:clrMapOvr>
    <a:masterClrMapping/>
  </p:clrMapOvr>
  <p:transition spd="med" advClick="0" advTm="1092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2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23999" objId="3"/>
      </p14:showEvt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8503E6-21E9-86C2-F2ED-E84BB9F757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9CB11D-605A-0D43-8F72-BF441B114C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595753"/>
            <a:ext cx="5064516" cy="1325563"/>
          </a:xfrm>
        </p:spPr>
        <p:txBody>
          <a:bodyPr anchor="t">
            <a:noAutofit/>
          </a:bodyPr>
          <a:lstStyle/>
          <a:p>
            <a:r>
              <a:rPr lang="en-US" sz="3200" dirty="0"/>
              <a:t>Shelf carts with or without drawers</a:t>
            </a:r>
            <a:endParaRPr lang="cs-CZ" sz="3200" dirty="0"/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4AAC3B8B-D535-5046-D9F7-D4C35829A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AISI 304 stainless steel construction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Sturdy</a:t>
            </a:r>
            <a:r>
              <a:rPr lang="cs-CZ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construction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High load capacity up to 200 kg</a:t>
            </a:r>
            <a:r>
              <a:rPr lang="cs-CZ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(XXL </a:t>
            </a:r>
            <a:r>
              <a:rPr lang="cs-CZ" sz="1800" dirty="0" err="1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version</a:t>
            </a:r>
            <a:r>
              <a:rPr lang="cs-CZ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)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Swivel casters</a:t>
            </a:r>
            <a:r>
              <a:rPr lang="cs-CZ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, 2</a:t>
            </a: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x</a:t>
            </a:r>
            <a:r>
              <a:rPr lang="cs-CZ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with brake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Casters for quiet handling included as standard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Comfortable handling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5581A12-02DE-E863-7F7E-44B5D6BB1AB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4F56C99-C5CA-1E6E-B3AC-EAE7A58C905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62929" cy="6858000"/>
          </a:xfrm>
          <a:prstGeom prst="rect">
            <a:avLst/>
          </a:prstGeom>
        </p:spPr>
      </p:pic>
      <p:pic>
        <p:nvPicPr>
          <p:cNvPr id="7" name="Audio 17_Shelf carts 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774789"/>
      </p:ext>
    </p:extLst>
  </p:cSld>
  <p:clrMapOvr>
    <a:masterClrMapping/>
  </p:clrMapOvr>
  <p:transition spd="med" advClick="0" advTm="7632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3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23999" objId="3"/>
      </p14:showEvt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9FBADD-2E67-F962-B1B9-AF95D044B0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DDAA44-43C2-3DCC-3E8E-7B8B0A01C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595753"/>
            <a:ext cx="5064516" cy="1325563"/>
          </a:xfrm>
        </p:spPr>
        <p:txBody>
          <a:bodyPr anchor="t">
            <a:noAutofit/>
          </a:bodyPr>
          <a:lstStyle/>
          <a:p>
            <a:r>
              <a:rPr lang="en-US" sz="3200" dirty="0"/>
              <a:t>Shelf carts with or without drawers</a:t>
            </a:r>
            <a:endParaRPr lang="cs-CZ" sz="3200" dirty="0"/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5402A330-AE5E-1B82-C9DD-EBF11C6A79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AISI 304 stainless steel construction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Sturdy</a:t>
            </a:r>
            <a:r>
              <a:rPr lang="cs-CZ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construction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High load capacity up to 200 kg</a:t>
            </a:r>
            <a:r>
              <a:rPr lang="cs-CZ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(XXL </a:t>
            </a:r>
            <a:r>
              <a:rPr lang="cs-CZ" sz="1800" dirty="0" err="1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version</a:t>
            </a:r>
            <a:r>
              <a:rPr lang="cs-CZ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)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Swivel casters</a:t>
            </a:r>
            <a:r>
              <a:rPr lang="cs-CZ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, 2</a:t>
            </a: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x</a:t>
            </a:r>
            <a:r>
              <a:rPr lang="cs-CZ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with brake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Casters for quiet handling included as standard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Comfortable handling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B2613E7-B141-06E7-6643-22797598E15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3F429E7-31FB-BC62-C716-C93D3B848AB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62928" cy="6858000"/>
          </a:xfrm>
          <a:prstGeom prst="rect">
            <a:avLst/>
          </a:prstGeom>
        </p:spPr>
      </p:pic>
      <p:pic>
        <p:nvPicPr>
          <p:cNvPr id="7" name="Audio 18_Shelf carts 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244406"/>
      </p:ext>
    </p:extLst>
  </p:cSld>
  <p:clrMapOvr>
    <a:masterClrMapping/>
  </p:clrMapOvr>
  <p:transition spd="med" advClick="0" advTm="732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23999" objId="3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47B84B-8490-9306-998C-713D47440B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9735499-FE54-5D04-E730-66ABF9E059B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D9A6E1D-ECD5-6896-D366-604AD04DCEF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421470" cy="6857999"/>
          </a:xfrm>
          <a:prstGeom prst="rect">
            <a:avLst/>
          </a:prstGeom>
        </p:spPr>
      </p:pic>
      <p:pic>
        <p:nvPicPr>
          <p:cNvPr id="6" name="Audio 19_Photo nurse lying on cart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19960733"/>
      </p:ext>
    </p:extLst>
  </p:cSld>
  <p:clrMapOvr>
    <a:masterClrMapping/>
  </p:clrMapOvr>
  <p:transition spd="med" advClick="0" advTm="993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3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918AC0-5958-2989-14F0-F4B5E8028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583722"/>
            <a:ext cx="5064516" cy="1325563"/>
          </a:xfrm>
        </p:spPr>
        <p:txBody>
          <a:bodyPr anchor="t">
            <a:noAutofit/>
          </a:bodyPr>
          <a:lstStyle/>
          <a:p>
            <a:r>
              <a:rPr lang="en-US" sz="3200" dirty="0"/>
              <a:t>Shelving and shelving units</a:t>
            </a:r>
            <a:endParaRPr lang="cs-CZ" sz="3200" dirty="0"/>
          </a:p>
        </p:txBody>
      </p:sp>
      <p:sp>
        <p:nvSpPr>
          <p:cNvPr id="8" name="Zástupný obsah 2">
            <a:extLst>
              <a:ext uri="{FF2B5EF4-FFF2-40B4-BE49-F238E27FC236}">
                <a16:creationId xmlns:a16="http://schemas.microsoft.com/office/drawing/2014/main" id="{539B6240-7515-4C9E-0238-4DB6F60846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Stainless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steel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construction</a:t>
            </a:r>
            <a:endParaRPr lang="en-US" sz="1800" dirty="0"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Module baskets or shelves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High variability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Option to create custom reports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Solid and robust design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Tilting baskets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" name="Obrázek 9" descr="Obsah obrázku interiér, zeď, podlaha, Regály a police&#10;&#10;Popis byl vytvořen automaticky">
            <a:extLst>
              <a:ext uri="{FF2B5EF4-FFF2-40B4-BE49-F238E27FC236}">
                <a16:creationId xmlns:a16="http://schemas.microsoft.com/office/drawing/2014/main" id="{9A65A500-AF8C-9338-0B18-6E94320A01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564800" cy="6858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A6025FA3-35AF-054D-3299-1F3D7504A7D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Audio 20_Shelving units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073487"/>
      </p:ext>
    </p:extLst>
  </p:cSld>
  <p:clrMapOvr>
    <a:masterClrMapping/>
  </p:clrMapOvr>
  <p:transition spd="med" advClick="0" advTm="10152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5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17759" objId="3"/>
      </p14:showEvt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08321D-E30D-291A-0048-DEF27FE102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E39BD804-21DC-5106-6B51-D26FAF6E577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8BDD9240-E536-C34C-18BD-4A6F1853B21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8280BBF8-CA25-317D-1CD3-8F3C06701AA3}"/>
              </a:ext>
            </a:extLst>
          </p:cNvPr>
          <p:cNvSpPr txBox="1">
            <a:spLocks/>
          </p:cNvSpPr>
          <p:nvPr/>
        </p:nvSpPr>
        <p:spPr>
          <a:xfrm>
            <a:off x="182033" y="5860739"/>
            <a:ext cx="7374351" cy="8036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Retirement home</a:t>
            </a:r>
          </a:p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Nurses’ station</a:t>
            </a:r>
          </a:p>
        </p:txBody>
      </p:sp>
      <p:pic>
        <p:nvPicPr>
          <p:cNvPr id="15" name="Audio 21_Retirement home nurses station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76651387"/>
      </p:ext>
    </p:extLst>
  </p:cSld>
  <p:clrMapOvr>
    <a:masterClrMapping/>
  </p:clrMapOvr>
  <p:transition spd="med" advClick="0" advTm="1032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2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E9408B-4F9D-2BB0-D1C7-530C2E589B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EB237D5-A5B7-3D8D-6242-40D6D2F8235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0BEC8B3F-7CAF-917F-31EA-9E0D247CB8E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"/>
            <a:ext cx="10421469" cy="6857999"/>
          </a:xfrm>
          <a:prstGeom prst="rect">
            <a:avLst/>
          </a:prstGeom>
        </p:spPr>
      </p:pic>
      <p:pic>
        <p:nvPicPr>
          <p:cNvPr id="5" name="Audio 22_Photo blue cart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4738611"/>
      </p:ext>
    </p:extLst>
  </p:cSld>
  <p:clrMapOvr>
    <a:masterClrMapping/>
  </p:clrMapOvr>
  <p:transition spd="med" advClick="0" advTm="804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918AC0-5958-2989-14F0-F4B5E8028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576703"/>
            <a:ext cx="5064516" cy="1325563"/>
          </a:xfrm>
        </p:spPr>
        <p:txBody>
          <a:bodyPr anchor="t">
            <a:noAutofit/>
          </a:bodyPr>
          <a:lstStyle/>
          <a:p>
            <a:r>
              <a:rPr lang="en-US" sz="3200" dirty="0"/>
              <a:t>Carts for room service and nursing care</a:t>
            </a:r>
            <a:endParaRPr lang="cs-CZ" sz="3200" dirty="0"/>
          </a:p>
        </p:txBody>
      </p:sp>
      <p:sp>
        <p:nvSpPr>
          <p:cNvPr id="8" name="Zástupný obsah 2">
            <a:extLst>
              <a:ext uri="{FF2B5EF4-FFF2-40B4-BE49-F238E27FC236}">
                <a16:creationId xmlns:a16="http://schemas.microsoft.com/office/drawing/2014/main" id="{5549317E-E4EA-1C5E-0E7D-94A418DF7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Steel structure coated with an antimicrobial finish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AISI 304 stainless steel worktop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Anti-</a:t>
            </a:r>
            <a:r>
              <a:rPr lang="cs-CZ" sz="1800" dirty="0" err="1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vibration</a:t>
            </a:r>
            <a:r>
              <a:rPr lang="cs-CZ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brace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Wheels for hard or soft surfaces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With or without door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Lockable door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Bag holders or shelves available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5D72F85-4F20-A526-A2FD-5E76283533B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Obrázek 5" descr="Obsah obrázku zeď, interiér, podlaha, Čistota&#10;&#10;Obsah vygenerovaný umělou inteligencí může být nesprávný.">
            <a:extLst>
              <a:ext uri="{FF2B5EF4-FFF2-40B4-BE49-F238E27FC236}">
                <a16:creationId xmlns:a16="http://schemas.microsoft.com/office/drawing/2014/main" id="{81B93A88-BD29-72DE-EDFD-B9D8EEF5F66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564800" cy="6858000"/>
          </a:xfrm>
          <a:prstGeom prst="rect">
            <a:avLst/>
          </a:prstGeom>
        </p:spPr>
      </p:pic>
      <p:pic>
        <p:nvPicPr>
          <p:cNvPr id="9" name="Audio 23_Room service and nursing care carts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152515"/>
      </p:ext>
    </p:extLst>
  </p:cSld>
  <p:clrMapOvr>
    <a:masterClrMapping/>
  </p:clrMapOvr>
  <p:transition spd="med" advClick="0" advTm="1125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5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24837" objId="3"/>
      </p14:showEvt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918AC0-5958-2989-14F0-F4B5E8028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617018"/>
            <a:ext cx="5064516" cy="1325563"/>
          </a:xfrm>
        </p:spPr>
        <p:txBody>
          <a:bodyPr anchor="t">
            <a:noAutofit/>
          </a:bodyPr>
          <a:lstStyle/>
          <a:p>
            <a:r>
              <a:rPr lang="en-US" sz="3200" dirty="0"/>
              <a:t>Carts for personal hygiene</a:t>
            </a:r>
            <a:endParaRPr lang="cs-CZ" sz="3200" dirty="0"/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237497B5-3832-9D5B-8CD9-707D38B35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Steel structure coated with an antimicrobial finish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Large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and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small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tubs</a:t>
            </a:r>
            <a:endParaRPr lang="en-US" sz="1800" dirty="0"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Option to use a bucket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Swivel casters</a:t>
            </a:r>
            <a:r>
              <a:rPr lang="cs-CZ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, 2</a:t>
            </a: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x with brake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Easy handling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8" name="Obrázek 7" descr="Obsah obrázku Lékařské vybavení, interiér, zdravotní péče, nemocnice&#10;&#10;Popis byl vytvořen automaticky">
            <a:extLst>
              <a:ext uri="{FF2B5EF4-FFF2-40B4-BE49-F238E27FC236}">
                <a16:creationId xmlns:a16="http://schemas.microsoft.com/office/drawing/2014/main" id="{896B5553-F309-4879-53F9-597A796FFED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562929" cy="6858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68B0CE6-0F91-A7E6-97F6-A6F2695F0DD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Audio 24_Personal hygiene carts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900440"/>
      </p:ext>
    </p:extLst>
  </p:cSld>
  <p:clrMapOvr>
    <a:masterClrMapping/>
  </p:clrMapOvr>
  <p:transition spd="med" advClick="0" advTm="818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8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22792" objId="3"/>
      </p14:showEvt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D1E267-7980-948A-E9C0-8866409192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B31ECF8-AFF9-1E9E-872D-00E08BAEC26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Obrázek 2" descr="Obsah obrázku zeď, interiér, Regály a police, strop&#10;&#10;Obsah vygenerovaný umělou inteligencí může být nesprávný.">
            <a:extLst>
              <a:ext uri="{FF2B5EF4-FFF2-40B4-BE49-F238E27FC236}">
                <a16:creationId xmlns:a16="http://schemas.microsoft.com/office/drawing/2014/main" id="{A10C6D95-4F43-3D71-0455-0D5FDFE9C92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4562929" cy="6858000"/>
          </a:xfrm>
          <a:prstGeom prst="rect">
            <a:avLst/>
          </a:prstGeom>
        </p:spPr>
      </p:pic>
      <p:sp>
        <p:nvSpPr>
          <p:cNvPr id="11" name="Nadpis 1">
            <a:extLst>
              <a:ext uri="{FF2B5EF4-FFF2-40B4-BE49-F238E27FC236}">
                <a16:creationId xmlns:a16="http://schemas.microsoft.com/office/drawing/2014/main" id="{34123D17-3CC0-4816-36CC-4DC9D685C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4" y="617018"/>
            <a:ext cx="5282629" cy="1325563"/>
          </a:xfrm>
        </p:spPr>
        <p:txBody>
          <a:bodyPr anchor="t">
            <a:noAutofit/>
          </a:bodyPr>
          <a:lstStyle/>
          <a:p>
            <a:r>
              <a:rPr lang="en-US" sz="3200" dirty="0"/>
              <a:t>REGO storage system</a:t>
            </a:r>
            <a:endParaRPr lang="cs-CZ" sz="3200" dirty="0"/>
          </a:p>
        </p:txBody>
      </p:sp>
      <p:sp>
        <p:nvSpPr>
          <p:cNvPr id="12" name="Zástupný obsah 2">
            <a:extLst>
              <a:ext uri="{FF2B5EF4-FFF2-40B4-BE49-F238E27FC236}">
                <a16:creationId xmlns:a16="http://schemas.microsoft.com/office/drawing/2014/main" id="{2D957478-0D3C-0522-346F-80F845D446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Storage boxes for general use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Durable and sturdy stainless steel construction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Effective use of walls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Nurses’ rooms, storage rooms, utility rooms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Central operating rooms, bathrooms</a:t>
            </a:r>
            <a:endParaRPr lang="en-US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Preoperative preparation rooms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3" name="Audio 25_REGO storage system 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613"/>
      </p:ext>
    </p:extLst>
  </p:cSld>
  <p:clrMapOvr>
    <a:masterClrMapping/>
  </p:clrMapOvr>
  <p:transition spd="med" advClick="0" advTm="1377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7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22792" objId="3"/>
      </p14:showEvt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A36C2E-CAB3-FD5C-0EE1-E808FE9C20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80553B5-6169-12C3-BE21-5CD012F9DC9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Nadpis 1">
            <a:extLst>
              <a:ext uri="{FF2B5EF4-FFF2-40B4-BE49-F238E27FC236}">
                <a16:creationId xmlns:a16="http://schemas.microsoft.com/office/drawing/2014/main" id="{B6C49BD9-BCF4-4859-38D2-DD596FC53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4" y="617018"/>
            <a:ext cx="5282629" cy="1325563"/>
          </a:xfrm>
        </p:spPr>
        <p:txBody>
          <a:bodyPr anchor="t">
            <a:noAutofit/>
          </a:bodyPr>
          <a:lstStyle/>
          <a:p>
            <a:r>
              <a:rPr lang="en-US" sz="3200" dirty="0"/>
              <a:t>REGO storage system</a:t>
            </a:r>
            <a:endParaRPr lang="cs-CZ" sz="3200" dirty="0"/>
          </a:p>
        </p:txBody>
      </p:sp>
      <p:pic>
        <p:nvPicPr>
          <p:cNvPr id="2" name="Obrázek 1" descr="Obsah obrázku interiér, zeď, Regály a police, místnost&#10;&#10;Obsah vygenerovaný umělou inteligencí může být nesprávný.">
            <a:extLst>
              <a:ext uri="{FF2B5EF4-FFF2-40B4-BE49-F238E27FC236}">
                <a16:creationId xmlns:a16="http://schemas.microsoft.com/office/drawing/2014/main" id="{BA170D6A-6973-C415-5086-60A2F9928A9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562928" cy="6858000"/>
          </a:xfrm>
          <a:prstGeom prst="rect">
            <a:avLst/>
          </a:prstGeom>
        </p:spPr>
      </p:pic>
      <p:sp>
        <p:nvSpPr>
          <p:cNvPr id="7" name="Zástupný obsah 2">
            <a:extLst>
              <a:ext uri="{FF2B5EF4-FFF2-40B4-BE49-F238E27FC236}">
                <a16:creationId xmlns:a16="http://schemas.microsoft.com/office/drawing/2014/main" id="{6AE5FE08-C1DE-4627-1100-1996E1E013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Storage boxes for general use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Durable and sturdy stainless steel construction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Effective use of walls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Nurses’ rooms, storage rooms, utility rooms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Central operating rooms, bathrooms</a:t>
            </a:r>
            <a:endParaRPr lang="en-US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Preoperative preparation rooms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2" name="Audio 26_REGO storage system 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184851"/>
      </p:ext>
    </p:extLst>
  </p:cSld>
  <p:clrMapOvr>
    <a:masterClrMapping/>
  </p:clrMapOvr>
  <p:transition spd="med" advClick="0" advTm="9072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7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22792" objId="3"/>
      </p14:showEvt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A36C2E-CAB3-FD5C-0EE1-E808FE9C20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ázek 15">
            <a:extLst>
              <a:ext uri="{FF2B5EF4-FFF2-40B4-BE49-F238E27FC236}">
                <a16:creationId xmlns:a16="http://schemas.microsoft.com/office/drawing/2014/main" id="{90F4C0CA-3356-D241-9321-36EF522B555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428999"/>
            <a:ext cx="4565650" cy="3439186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5391469F-E1E7-9057-7348-7A5C4AD0B51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65650" y="-10186"/>
            <a:ext cx="4565650" cy="3439185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89599CE3-2A23-B768-51EE-422B5573489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65650" y="3429000"/>
            <a:ext cx="4565650" cy="3439185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1E8C4325-F871-0D69-22CC-A3D47EFCE80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65650" cy="3428999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DE92B9AB-DEB9-36A6-0E7C-2C8713E9F79A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8"/>
          <a:stretch>
            <a:fillRect/>
          </a:stretch>
        </p:blipFill>
        <p:spPr>
          <a:xfrm>
            <a:off x="9131301" y="-10187"/>
            <a:ext cx="3060700" cy="6878371"/>
          </a:xfrm>
          <a:prstGeom prst="rect">
            <a:avLst/>
          </a:prstGeom>
        </p:spPr>
      </p:pic>
      <p:pic>
        <p:nvPicPr>
          <p:cNvPr id="21" name="REGO doplňky">
            <a:hlinkClick r:id="" action="ppaction://media"/>
            <a:extLst>
              <a:ext uri="{FF2B5EF4-FFF2-40B4-BE49-F238E27FC236}">
                <a16:creationId xmlns:a16="http://schemas.microsoft.com/office/drawing/2014/main" id="{F64596B3-36EA-1F07-C143-9D31ADC8EE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87667" y="6129867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94093"/>
      </p:ext>
    </p:extLst>
  </p:cSld>
  <p:clrMapOvr>
    <a:masterClrMapping/>
  </p:clrMapOvr>
  <p:transition spd="med" advClick="0" advTm="9072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88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22792" objId="3"/>
      </p14:showEvt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1920ED-5976-0C91-07DF-DB31B912FA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E6E3F0E-D979-D284-75AA-E336115B95E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AB0E14D-D69C-B400-331C-9536C4A2FBD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9939"/>
            <a:ext cx="10421469" cy="6858000"/>
          </a:xfrm>
          <a:prstGeom prst="rect">
            <a:avLst/>
          </a:prstGeom>
        </p:spPr>
      </p:pic>
      <p:pic>
        <p:nvPicPr>
          <p:cNvPr id="6" name="Audio 27_Photo REGO cart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7511185"/>
      </p:ext>
    </p:extLst>
  </p:cSld>
  <p:clrMapOvr>
    <a:masterClrMapping/>
  </p:clrMapOvr>
  <p:transition spd="med" advClick="0" advTm="912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C58CE5-803F-65DE-2202-1042E9B3B6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CC9971D-9E27-299D-C3E2-B9392F04308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1"/>
          <a:stretch>
            <a:fillRect/>
          </a:stretch>
        </p:blipFill>
        <p:spPr>
          <a:xfrm>
            <a:off x="-2576" y="0"/>
            <a:ext cx="12216239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49B44111-C309-8ED8-EC82-6849498A81E5}"/>
              </a:ext>
            </a:extLst>
          </p:cNvPr>
          <p:cNvSpPr txBox="1">
            <a:spLocks/>
          </p:cNvSpPr>
          <p:nvPr/>
        </p:nvSpPr>
        <p:spPr>
          <a:xfrm>
            <a:off x="182033" y="5860739"/>
            <a:ext cx="7374351" cy="8036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Agricultural University </a:t>
            </a:r>
          </a:p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Laboratories</a:t>
            </a:r>
          </a:p>
        </p:txBody>
      </p:sp>
      <p:pic>
        <p:nvPicPr>
          <p:cNvPr id="6" name="Audio 28_Agricultural university laboratori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85595090"/>
      </p:ext>
    </p:extLst>
  </p:cSld>
  <p:clrMapOvr>
    <a:masterClrMapping/>
  </p:clrMapOvr>
  <p:transition spd="med" advClick="0" advTm="8688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BB7F3-D2AB-4EA8-6906-2952C9908F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8BE852-99A7-995E-F59C-75BBA7A9E844}"/>
              </a:ext>
            </a:extLst>
          </p:cNvPr>
          <p:cNvSpPr txBox="1">
            <a:spLocks/>
          </p:cNvSpPr>
          <p:nvPr/>
        </p:nvSpPr>
        <p:spPr>
          <a:xfrm>
            <a:off x="182033" y="5860739"/>
            <a:ext cx="7374351" cy="8036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Agricultural University </a:t>
            </a:r>
          </a:p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Laboratories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9DC5865-3BAF-4BD5-A7AC-E6F988221AC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1172" cy="6858000"/>
          </a:xfrm>
          <a:prstGeom prst="rect">
            <a:avLst/>
          </a:prstGeom>
        </p:spPr>
      </p:pic>
      <p:sp>
        <p:nvSpPr>
          <p:cNvPr id="6" name="Nadpis 1">
            <a:extLst>
              <a:ext uri="{FF2B5EF4-FFF2-40B4-BE49-F238E27FC236}">
                <a16:creationId xmlns:a16="http://schemas.microsoft.com/office/drawing/2014/main" id="{448D617F-42D7-D06C-9542-D13947FEE4D3}"/>
              </a:ext>
            </a:extLst>
          </p:cNvPr>
          <p:cNvSpPr txBox="1">
            <a:spLocks/>
          </p:cNvSpPr>
          <p:nvPr/>
        </p:nvSpPr>
        <p:spPr>
          <a:xfrm>
            <a:off x="182032" y="5864286"/>
            <a:ext cx="7374351" cy="8036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University hospital</a:t>
            </a:r>
          </a:p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Pathology, cleaning rooms</a:t>
            </a:r>
          </a:p>
        </p:txBody>
      </p:sp>
      <p:pic>
        <p:nvPicPr>
          <p:cNvPr id="7" name="Audio 29_University hospital pathology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7388720"/>
      </p:ext>
    </p:extLst>
  </p:cSld>
  <p:clrMapOvr>
    <a:masterClrMapping/>
  </p:clrMapOvr>
  <p:transition spd="med" advClick="0" advTm="950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0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E32B26-4C45-9FCE-A771-1065EA9668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3D81516-724B-8E3D-4911-9FDFA3D9DB4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8"/>
          <a:stretch>
            <a:fillRect/>
          </a:stretch>
        </p:blipFill>
        <p:spPr>
          <a:xfrm>
            <a:off x="0" y="0"/>
            <a:ext cx="12216238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ED451CD2-4943-2EB2-5510-FCB2C397C079}"/>
              </a:ext>
            </a:extLst>
          </p:cNvPr>
          <p:cNvSpPr txBox="1">
            <a:spLocks/>
          </p:cNvSpPr>
          <p:nvPr/>
        </p:nvSpPr>
        <p:spPr>
          <a:xfrm>
            <a:off x="182033" y="5860739"/>
            <a:ext cx="7374351" cy="8036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University hospital</a:t>
            </a:r>
          </a:p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Preoperative preparation rooms</a:t>
            </a:r>
          </a:p>
        </p:txBody>
      </p:sp>
      <p:pic>
        <p:nvPicPr>
          <p:cNvPr id="5" name="Audio 30_University hospital preoperative room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4972924"/>
      </p:ext>
    </p:extLst>
  </p:cSld>
  <p:clrMapOvr>
    <a:masterClrMapping/>
  </p:clrMapOvr>
  <p:transition spd="med" advClick="0" advTm="9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F8712E-9590-B6DC-A62A-819F73918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20C35C0D-8F2A-CD7A-F6B8-2BEB08D9FCD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62928" cy="6858000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75835AC5-5148-75C8-5F25-8F963ED5B89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29721" y="-1"/>
            <a:ext cx="3301184" cy="3194301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3ACFECB2-B0AE-3BEF-4E33-263B2941D63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7699" y="0"/>
            <a:ext cx="3194301" cy="3194301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6A5FF0C3-ED70-BA32-E342-49275474EA8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29721" y="3663698"/>
            <a:ext cx="3301184" cy="3194301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406ADA45-1D3F-5030-2DD4-B6795FC3193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7699" y="3663699"/>
            <a:ext cx="3194301" cy="3194301"/>
          </a:xfrm>
          <a:prstGeom prst="rect">
            <a:avLst/>
          </a:prstGeom>
        </p:spPr>
      </p:pic>
      <p:sp>
        <p:nvSpPr>
          <p:cNvPr id="4" name="Nadpis 1">
            <a:extLst>
              <a:ext uri="{FF2B5EF4-FFF2-40B4-BE49-F238E27FC236}">
                <a16:creationId xmlns:a16="http://schemas.microsoft.com/office/drawing/2014/main" id="{40295F96-D638-34AE-93B1-FD38E6C8E107}"/>
              </a:ext>
            </a:extLst>
          </p:cNvPr>
          <p:cNvSpPr txBox="1">
            <a:spLocks/>
          </p:cNvSpPr>
          <p:nvPr/>
        </p:nvSpPr>
        <p:spPr>
          <a:xfrm>
            <a:off x="182033" y="5860739"/>
            <a:ext cx="7374351" cy="8036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Handling carts MAN, VELMAN</a:t>
            </a:r>
          </a:p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with REGO storage system</a:t>
            </a:r>
          </a:p>
        </p:txBody>
      </p:sp>
      <p:pic>
        <p:nvPicPr>
          <p:cNvPr id="16" name="Audio 31_MAN VELMAN carts with REGO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179581"/>
      </p:ext>
    </p:extLst>
  </p:cSld>
  <p:clrMapOvr>
    <a:masterClrMapping/>
  </p:clrMapOvr>
  <p:transition spd="med" advClick="0" advTm="9888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88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22792" objId="3"/>
      </p14:showEvt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5EEAE4-81FD-312A-C857-9AB069BD3A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926EC2B-AED9-ACD2-788B-E1CDC1C28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617018"/>
            <a:ext cx="4276526" cy="1325563"/>
          </a:xfrm>
        </p:spPr>
        <p:txBody>
          <a:bodyPr anchor="t">
            <a:noAutofit/>
          </a:bodyPr>
          <a:lstStyle/>
          <a:p>
            <a:r>
              <a:rPr lang="en-US" sz="3200" dirty="0"/>
              <a:t>Magnetic coupling of VAKO carts</a:t>
            </a:r>
            <a:br>
              <a:rPr lang="en-US" sz="3200" dirty="0"/>
            </a:br>
            <a:endParaRPr lang="cs-CZ" sz="3200" dirty="0"/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37A0132C-2F4A-773D-A57C-AE860D2DD1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Connecting multiple VAKO-type carts into the desired configuration using magnetic components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Can be split at any time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It can also be used with existing VAKO carts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AF5DCFE-7B2D-D368-DC28-FAC32FF4AA2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Obrázek 4" descr="Obsah obrázku zeď, interiér, Obdélník, nábytek&#10;&#10;Obsah vygenerovaný umělou inteligencí může být nesprávný.">
            <a:extLst>
              <a:ext uri="{FF2B5EF4-FFF2-40B4-BE49-F238E27FC236}">
                <a16:creationId xmlns:a16="http://schemas.microsoft.com/office/drawing/2014/main" id="{AC896D85-2DC9-0BCF-8CA9-183F0713053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562929" cy="6858000"/>
          </a:xfrm>
          <a:prstGeom prst="rect">
            <a:avLst/>
          </a:prstGeom>
        </p:spPr>
      </p:pic>
      <p:pic>
        <p:nvPicPr>
          <p:cNvPr id="7" name="Audio 32_VAKO magnetic coupling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636908"/>
      </p:ext>
    </p:extLst>
  </p:cSld>
  <p:clrMapOvr>
    <a:masterClrMapping/>
  </p:clrMapOvr>
  <p:transition spd="med" advClick="0" advTm="1130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0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22792" objId="3"/>
      </p14:showEvt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05A2D4-C03E-80AE-D452-3FDA75D88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ABD626D-C9C7-07A2-DDD2-A98AF0121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4" y="617018"/>
            <a:ext cx="6120236" cy="1325563"/>
          </a:xfrm>
        </p:spPr>
        <p:txBody>
          <a:bodyPr anchor="t">
            <a:noAutofit/>
          </a:bodyPr>
          <a:lstStyle/>
          <a:p>
            <a:r>
              <a:rPr lang="en-US" sz="3200" dirty="0"/>
              <a:t>Folding IV stand for </a:t>
            </a:r>
            <a:br>
              <a:rPr lang="en-US" sz="3200" dirty="0"/>
            </a:br>
            <a:r>
              <a:rPr lang="en-US" sz="3200" dirty="0"/>
              <a:t>field medical care</a:t>
            </a:r>
            <a:br>
              <a:rPr lang="en-US" sz="3200" dirty="0"/>
            </a:br>
            <a:endParaRPr lang="cs-CZ" sz="3200" dirty="0"/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A954F321-C11E-363B-5EDB-C43A2DF742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Designed for emergency services and field medical care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Can be folded into a compact shape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Storage bag included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Sturdy stainless steel construction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Optional infusion pump can be mounted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7E554D0-6D0E-E7C9-AB55-6FD84095DF0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EC9C0F6D-4421-8EA0-62D6-B2F80EA14D7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62929" cy="6858000"/>
          </a:xfrm>
          <a:prstGeom prst="rect">
            <a:avLst/>
          </a:prstGeom>
        </p:spPr>
      </p:pic>
      <p:pic>
        <p:nvPicPr>
          <p:cNvPr id="8" name="Audio 33_InfuFlex folding IV stand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241199"/>
      </p:ext>
    </p:extLst>
  </p:cSld>
  <p:clrMapOvr>
    <a:masterClrMapping/>
  </p:clrMapOvr>
  <p:transition spd="med" advClick="0" advTm="11688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8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22792" objId="3"/>
      </p14:showEvt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918AC0-5958-2989-14F0-F4B5E8028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595753"/>
            <a:ext cx="5290539" cy="1942174"/>
          </a:xfrm>
        </p:spPr>
        <p:txBody>
          <a:bodyPr anchor="t">
            <a:noAutofit/>
          </a:bodyPr>
          <a:lstStyle/>
          <a:p>
            <a:r>
              <a:rPr lang="en-US" sz="3200" dirty="0"/>
              <a:t>Medical </a:t>
            </a:r>
            <a:r>
              <a:rPr lang="cs-CZ" sz="3200" dirty="0" err="1"/>
              <a:t>carts</a:t>
            </a:r>
            <a:r>
              <a:rPr lang="en-US" sz="3200" dirty="0"/>
              <a:t> for emergency care and operating theatres</a:t>
            </a:r>
            <a:endParaRPr lang="cs-CZ" sz="32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C1F76A7-6787-51B4-035C-1FB7B8E012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Wide range of accessories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Excellent</a:t>
            </a: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en-US" sz="180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manoeuvrability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Accessories for emergency medicine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Antimicrobial treatment or stainless steel surface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Design proven in use in many medical facilities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Casters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with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cs-CZ" sz="1800" dirty="0" err="1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brakes</a:t>
            </a:r>
            <a:r>
              <a:rPr lang="cs-CZ" sz="1800" dirty="0"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for safe stopping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9E6F317-4108-1661-C198-A50B26E0127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Audio 34_Emergency and OR cart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  <p:pic>
        <p:nvPicPr>
          <p:cNvPr id="4" name="Obrázek 5" descr="Obsah obrázku interiér, vozík, nábytek&#10;&#10;Popis byl vytvořen automaticky">
            <a:extLst>
              <a:ext uri="{FF2B5EF4-FFF2-40B4-BE49-F238E27FC236}">
                <a16:creationId xmlns:a16="http://schemas.microsoft.com/office/drawing/2014/main" id="{C38E9509-936D-6447-A907-FED56F0C414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562929" cy="68580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52273877"/>
      </p:ext>
    </p:extLst>
  </p:cSld>
  <p:clrMapOvr>
    <a:masterClrMapping/>
  </p:clrMapOvr>
  <p:transition spd="med" advClick="0" advTm="11472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918AC0-5958-2989-14F0-F4B5E8028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595753"/>
            <a:ext cx="5290539" cy="1942174"/>
          </a:xfrm>
        </p:spPr>
        <p:txBody>
          <a:bodyPr anchor="t">
            <a:noAutofit/>
          </a:bodyPr>
          <a:lstStyle/>
          <a:p>
            <a:r>
              <a:rPr lang="en-US" sz="3200" dirty="0"/>
              <a:t>Instrument </a:t>
            </a:r>
            <a:r>
              <a:rPr lang="cs-CZ" sz="3200" dirty="0" err="1"/>
              <a:t>carts</a:t>
            </a:r>
            <a:r>
              <a:rPr lang="en-US" sz="3200" dirty="0"/>
              <a:t> for operating theatres with manual or hydraulic control</a:t>
            </a:r>
            <a:endParaRPr lang="cs-CZ" sz="32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C1F76A7-6787-51B4-035C-1FB7B8E012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Durable rugged construction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High quality stainless steel design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Safe handling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Sterilization option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Casters</a:t>
            </a: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with brake</a:t>
            </a:r>
            <a:r>
              <a:rPr lang="cs-CZ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9" name="Obrázek 8" descr="Obsah obrázku venku, obloha, oceán, moře&#10;&#10;Popis byl vytvořen automaticky">
            <a:extLst>
              <a:ext uri="{FF2B5EF4-FFF2-40B4-BE49-F238E27FC236}">
                <a16:creationId xmlns:a16="http://schemas.microsoft.com/office/drawing/2014/main" id="{B4D24F0D-E2BF-F70B-4BE1-384FDA0D9F3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562929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D8BDA39-ADE5-773B-A642-E2F0EE31515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Audio 35_Instrument carts 1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66489370"/>
      </p:ext>
    </p:extLst>
  </p:cSld>
  <p:clrMapOvr>
    <a:masterClrMapping/>
  </p:clrMapOvr>
  <p:transition spd="med" advClick="0" advTm="9072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7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144D1-B4E9-66D3-9124-A5F981828C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08771D0-63D0-9734-5AD7-03B51FB5A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595753"/>
            <a:ext cx="5290539" cy="1942174"/>
          </a:xfrm>
        </p:spPr>
        <p:txBody>
          <a:bodyPr anchor="t">
            <a:noAutofit/>
          </a:bodyPr>
          <a:lstStyle/>
          <a:p>
            <a:r>
              <a:rPr lang="en-US" sz="3200" dirty="0"/>
              <a:t>Instrument </a:t>
            </a:r>
            <a:r>
              <a:rPr lang="cs-CZ" sz="3200" dirty="0" err="1"/>
              <a:t>carts</a:t>
            </a:r>
            <a:r>
              <a:rPr lang="en-US" sz="3200" dirty="0"/>
              <a:t> for operating theatres with manual or hydraulic control</a:t>
            </a:r>
            <a:endParaRPr lang="cs-CZ" sz="32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E38B085-3A71-2EDD-C273-06B320AA32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Durable rugged construction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High quality stainless steel design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Safe handling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Sterilization option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Casters</a:t>
            </a: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with brake</a:t>
            </a:r>
            <a:r>
              <a:rPr lang="cs-CZ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7FB8908-700C-13AD-D9E9-486255394BB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D5CBCD39-075D-2DD4-E261-0333DAC4FCE8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62929" cy="6858000"/>
          </a:xfrm>
          <a:prstGeom prst="rect">
            <a:avLst/>
          </a:prstGeom>
        </p:spPr>
      </p:pic>
      <p:pic>
        <p:nvPicPr>
          <p:cNvPr id="7" name="Audio 36_Instrument carts 2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7085599"/>
      </p:ext>
    </p:extLst>
  </p:cSld>
  <p:clrMapOvr>
    <a:masterClrMapping/>
  </p:clrMapOvr>
  <p:transition spd="med" advClick="0" advTm="648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8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918AC0-5958-2989-14F0-F4B5E8028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4" y="595753"/>
            <a:ext cx="4564799" cy="1325563"/>
          </a:xfrm>
        </p:spPr>
        <p:txBody>
          <a:bodyPr anchor="t">
            <a:noAutofit/>
          </a:bodyPr>
          <a:lstStyle/>
          <a:p>
            <a:r>
              <a:rPr lang="en-US" sz="3200" dirty="0"/>
              <a:t>Infusion stands and stands for handling infectious waste</a:t>
            </a:r>
            <a:endParaRPr lang="cs-CZ" sz="3200" dirty="0"/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52723FA2-2F37-BB06-E91C-263FEABD2B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Stainless steel construction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Height adjustability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Excellent stability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Swivel </a:t>
            </a:r>
            <a:r>
              <a:rPr lang="cs-CZ" sz="180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casters</a:t>
            </a: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, 2 with brake</a:t>
            </a:r>
            <a:r>
              <a:rPr lang="cs-CZ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Safe controls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High mobility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Obrázek 3" descr="Obsah obrázku zeď, interiér, interiérový design, světlo&#10;&#10;Popis byl vytvořen automaticky">
            <a:extLst>
              <a:ext uri="{FF2B5EF4-FFF2-40B4-BE49-F238E27FC236}">
                <a16:creationId xmlns:a16="http://schemas.microsoft.com/office/drawing/2014/main" id="{A592D2BC-08FA-0172-749E-9F87F2CBAF1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564800" cy="685800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3FE85D4C-BBA0-98ED-68F1-14CCE89405C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Audio 37_Infusion and waste stand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203749"/>
      </p:ext>
    </p:extLst>
  </p:cSld>
  <p:clrMapOvr>
    <a:masterClrMapping/>
  </p:clrMapOvr>
  <p:transition spd="med" advClick="0" advTm="1010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0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918AC0-5958-2989-14F0-F4B5E8028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576703"/>
            <a:ext cx="5064516" cy="1325563"/>
          </a:xfrm>
        </p:spPr>
        <p:txBody>
          <a:bodyPr anchor="t">
            <a:noAutofit/>
          </a:bodyPr>
          <a:lstStyle/>
          <a:p>
            <a:r>
              <a:rPr lang="en-US" sz="3200" dirty="0"/>
              <a:t>Stainless steel plate </a:t>
            </a:r>
            <a:r>
              <a:rPr lang="cs-CZ" sz="3200" dirty="0" err="1"/>
              <a:t>carts</a:t>
            </a:r>
            <a:r>
              <a:rPr lang="en-US" sz="3200" dirty="0"/>
              <a:t> with drawers</a:t>
            </a:r>
            <a:endParaRPr lang="cs-CZ" sz="3200" dirty="0"/>
          </a:p>
        </p:txBody>
      </p:sp>
      <p:sp>
        <p:nvSpPr>
          <p:cNvPr id="8" name="Zástupný obsah 2">
            <a:extLst>
              <a:ext uri="{FF2B5EF4-FFF2-40B4-BE49-F238E27FC236}">
                <a16:creationId xmlns:a16="http://schemas.microsoft.com/office/drawing/2014/main" id="{12C3A7F7-8CFC-909A-1EE7-9A68B5F8A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Stainless steel construction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Durable robust design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Lockable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Anti-vibration reinforcement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Dustproof drawers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cs-CZ" sz="180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Optional</a:t>
            </a: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 </a:t>
            </a:r>
            <a:r>
              <a:rPr lang="en-US" sz="180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colours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2D9C2022-7688-0EFA-2A75-50629685761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3785C431-EA41-B88F-F509-EC57F306392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64802" cy="6858000"/>
          </a:xfrm>
          <a:prstGeom prst="rect">
            <a:avLst/>
          </a:prstGeom>
        </p:spPr>
      </p:pic>
      <p:pic>
        <p:nvPicPr>
          <p:cNvPr id="10" name="Audio 38_Stainless steel plate cart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45474803"/>
      </p:ext>
    </p:extLst>
  </p:cSld>
  <p:clrMapOvr>
    <a:masterClrMapping/>
  </p:clrMapOvr>
  <p:transition spd="med" advClick="0" advTm="864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4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DF86BC-B49E-3339-587F-9975B8D3A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58D3592-FF3A-FBD9-0AE8-AA24C6C0E38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5A2E7F6D-16B9-9509-22B3-DDAC7AEEC401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421468" cy="6858000"/>
          </a:xfrm>
          <a:prstGeom prst="rect">
            <a:avLst/>
          </a:prstGeom>
        </p:spPr>
      </p:pic>
      <p:pic>
        <p:nvPicPr>
          <p:cNvPr id="5" name="Audio 39_Photo orange cart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8874805"/>
      </p:ext>
    </p:extLst>
  </p:cSld>
  <p:clrMapOvr>
    <a:masterClrMapping/>
  </p:clrMapOvr>
  <p:transition spd="med" advClick="0" advTm="1053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918AC0-5958-2989-14F0-F4B5E8028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5" y="576703"/>
            <a:ext cx="5064516" cy="1325563"/>
          </a:xfrm>
        </p:spPr>
        <p:txBody>
          <a:bodyPr anchor="t">
            <a:noAutofit/>
          </a:bodyPr>
          <a:lstStyle/>
          <a:p>
            <a:r>
              <a:rPr lang="en-US" sz="3200" dirty="0"/>
              <a:t>Carts for high-capacity </a:t>
            </a:r>
            <a:r>
              <a:rPr lang="en-US" sz="3200" dirty="0" err="1"/>
              <a:t>washe</a:t>
            </a:r>
            <a:r>
              <a:rPr lang="cs-CZ" sz="3200" dirty="0"/>
              <a:t>r</a:t>
            </a:r>
            <a:r>
              <a:rPr lang="en-US" sz="3200" dirty="0"/>
              <a:t>s with the possibility of using a hand</a:t>
            </a:r>
            <a:r>
              <a:rPr lang="cs-CZ" sz="3200" dirty="0"/>
              <a:t>-</a:t>
            </a:r>
            <a:r>
              <a:rPr lang="cs-CZ" sz="3200" dirty="0" err="1"/>
              <a:t>operated</a:t>
            </a:r>
            <a:r>
              <a:rPr lang="en-US" sz="3200" dirty="0"/>
              <a:t> </a:t>
            </a:r>
            <a:r>
              <a:rPr lang="en-US" sz="3200" dirty="0" err="1"/>
              <a:t>motorised</a:t>
            </a:r>
            <a:r>
              <a:rPr lang="en-US" sz="3200" dirty="0"/>
              <a:t> </a:t>
            </a:r>
            <a:r>
              <a:rPr lang="cs-CZ" sz="3200" dirty="0"/>
              <a:t>trailer</a:t>
            </a:r>
          </a:p>
        </p:txBody>
      </p:sp>
      <p:sp>
        <p:nvSpPr>
          <p:cNvPr id="8" name="Zástupný obsah 2">
            <a:extLst>
              <a:ext uri="{FF2B5EF4-FFF2-40B4-BE49-F238E27FC236}">
                <a16:creationId xmlns:a16="http://schemas.microsoft.com/office/drawing/2014/main" id="{12C3A7F7-8CFC-909A-1EE7-9A68B5F8A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Construction in AISI304 stainless steel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Durable robust welded construction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Lockable bi-fold doors with the possibility of locking in the open position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High quality wheels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Suitable for central sterilization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Fast draining after washing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Obrázek 3" descr="Obsah obrázku Čistota, zeď, červená, interiér&#10;&#10;Popis byl vytvořen automaticky">
            <a:extLst>
              <a:ext uri="{FF2B5EF4-FFF2-40B4-BE49-F238E27FC236}">
                <a16:creationId xmlns:a16="http://schemas.microsoft.com/office/drawing/2014/main" id="{91D1182F-5B31-621C-6674-B8AD50E877D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564800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231A31D-92FC-F9DA-E07A-CEF414A0000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Audio 40_Carts for high capacity washer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89844706"/>
      </p:ext>
    </p:extLst>
  </p:cSld>
  <p:clrMapOvr>
    <a:masterClrMapping/>
  </p:clrMapOvr>
  <p:transition spd="med" advClick="0" advTm="1149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9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A34721-55FD-8A3B-5FB3-EC432FC478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551592-6A12-7947-6C55-FF909180E4C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220952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B51B796C-BDF7-98D5-DA3A-DF52D12C14BB}"/>
              </a:ext>
            </a:extLst>
          </p:cNvPr>
          <p:cNvSpPr txBox="1">
            <a:spLocks/>
          </p:cNvSpPr>
          <p:nvPr/>
        </p:nvSpPr>
        <p:spPr>
          <a:xfrm>
            <a:off x="168520" y="6203076"/>
            <a:ext cx="7374351" cy="53555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rPr>
              <a:t>Cart for high-capacity washers</a:t>
            </a:r>
          </a:p>
        </p:txBody>
      </p:sp>
      <p:pic>
        <p:nvPicPr>
          <p:cNvPr id="4" name="Audio 41_Washer cart detail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57023646"/>
      </p:ext>
    </p:extLst>
  </p:cSld>
  <p:clrMapOvr>
    <a:masterClrMapping/>
  </p:clrMapOvr>
  <p:transition spd="med" advClick="0" advTm="758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2ACCB2-A257-0C11-5323-274A83C66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6C68F3B-DF89-11B5-9C3C-091A21C0F3C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Obrázek 2" descr="Obsah obrázku zeď, interiér, nábytek, podlaha&#10;&#10;Popis byl vytvořen automaticky">
            <a:extLst>
              <a:ext uri="{FF2B5EF4-FFF2-40B4-BE49-F238E27FC236}">
                <a16:creationId xmlns:a16="http://schemas.microsoft.com/office/drawing/2014/main" id="{51BFED80-806E-564F-0C7A-B13C77301E6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564800" cy="6858000"/>
          </a:xfrm>
          <a:prstGeom prst="rect">
            <a:avLst/>
          </a:prstGeom>
        </p:spPr>
      </p:pic>
      <p:sp>
        <p:nvSpPr>
          <p:cNvPr id="11" name="Nadpis 1">
            <a:extLst>
              <a:ext uri="{FF2B5EF4-FFF2-40B4-BE49-F238E27FC236}">
                <a16:creationId xmlns:a16="http://schemas.microsoft.com/office/drawing/2014/main" id="{FCCD8863-8103-3014-90B6-30E50790B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2674" y="576703"/>
            <a:ext cx="5733684" cy="1211992"/>
          </a:xfrm>
        </p:spPr>
        <p:txBody>
          <a:bodyPr anchor="t">
            <a:noAutofit/>
          </a:bodyPr>
          <a:lstStyle/>
          <a:p>
            <a:r>
              <a:rPr lang="en-US" sz="3200" dirty="0"/>
              <a:t>Mobile cabinets and </a:t>
            </a:r>
            <a:r>
              <a:rPr lang="cs-CZ" sz="3200" dirty="0" err="1"/>
              <a:t>carts</a:t>
            </a:r>
            <a:r>
              <a:rPr lang="en-US" sz="3200" dirty="0"/>
              <a:t> for transport</a:t>
            </a:r>
            <a:r>
              <a:rPr lang="cs-CZ" sz="3200" dirty="0"/>
              <a:t> </a:t>
            </a:r>
            <a:r>
              <a:rPr lang="cs-CZ" sz="3200" dirty="0" err="1"/>
              <a:t>of</a:t>
            </a:r>
            <a:r>
              <a:rPr lang="cs-CZ" sz="3200" dirty="0"/>
              <a:t> </a:t>
            </a:r>
            <a:r>
              <a:rPr lang="cs-CZ" sz="3200" dirty="0" err="1"/>
              <a:t>materials</a:t>
            </a:r>
            <a:endParaRPr lang="cs-CZ" sz="3200" dirty="0"/>
          </a:p>
        </p:txBody>
      </p:sp>
      <p:sp>
        <p:nvSpPr>
          <p:cNvPr id="12" name="Zástupný obsah 2">
            <a:extLst>
              <a:ext uri="{FF2B5EF4-FFF2-40B4-BE49-F238E27FC236}">
                <a16:creationId xmlns:a16="http://schemas.microsoft.com/office/drawing/2014/main" id="{4ADFE178-0758-DA01-EF6C-1D04B05AB9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2675" y="2849073"/>
            <a:ext cx="5546409" cy="4423969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Stainless steel design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Durable robust welded construction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Doors or roller shutters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Quality wheels</a:t>
            </a:r>
            <a:endParaRPr lang="cs-CZ" sz="18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Modular baskets or shelves available</a:t>
            </a:r>
            <a:endParaRPr lang="cs-CZ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3" name="Audio 42_Mobile cabinets for transport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14091463"/>
      </p:ext>
    </p:extLst>
  </p:cSld>
  <p:clrMapOvr>
    <a:masterClrMapping/>
  </p:clrMapOvr>
  <p:transition spd="med" advClick="0" advTm="1092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2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A25E9-9595-D18E-AC8A-E752EA1668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24822ED-9268-7CB1-8B32-9E3F6B1B29B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106" y="5930324"/>
            <a:ext cx="1253804" cy="6645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7C8CACD-1F0F-FA72-12CE-1B64D1ED7DC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421467" cy="6858000"/>
          </a:xfrm>
          <a:prstGeom prst="rect">
            <a:avLst/>
          </a:prstGeom>
        </p:spPr>
      </p:pic>
      <p:pic>
        <p:nvPicPr>
          <p:cNvPr id="6" name="Audio 43_Photo mobile cabinet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5214654"/>
      </p:ext>
    </p:extLst>
  </p:cSld>
  <p:clrMapOvr>
    <a:masterClrMapping/>
  </p:clrMapOvr>
  <p:transition spd="med" advClick="0" advTm="10152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5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  <p14:stopEvt time="30718" objId="5"/>
      </p14:showEvt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>
            <a:extLst>
              <a:ext uri="{FF2B5EF4-FFF2-40B4-BE49-F238E27FC236}">
                <a16:creationId xmlns:a16="http://schemas.microsoft.com/office/drawing/2014/main" id="{DAF7073E-A664-2545-7977-8928B4192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3418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Thank you for watching</a:t>
            </a:r>
            <a:endParaRPr lang="cs-CZ" dirty="0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ED4E081B-7714-605D-DA81-E7333BBC7FF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5440" y="2766218"/>
            <a:ext cx="2501119" cy="13255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Audio 46_Thank you for watching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854469"/>
      </p:ext>
    </p:extLst>
  </p:cSld>
  <p:clrMapOvr>
    <a:masterClrMapping/>
  </p:clrMapOvr>
  <p:transition spd="med" advClick="0" advTm="885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5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AC6114-4A8F-BD01-3254-2DE6EF2D0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7D293284-7ED7-5C6D-810F-70F0BBCF0CD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8758" y="2916429"/>
            <a:ext cx="2534727" cy="134337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Nadpis 1">
            <a:extLst>
              <a:ext uri="{FF2B5EF4-FFF2-40B4-BE49-F238E27FC236}">
                <a16:creationId xmlns:a16="http://schemas.microsoft.com/office/drawing/2014/main" id="{BE9C0E45-DFD5-7C70-FEFE-F7AFE7277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939" y="463805"/>
            <a:ext cx="6220286" cy="1930527"/>
          </a:xfrm>
        </p:spPr>
        <p:txBody>
          <a:bodyPr>
            <a:noAutofit/>
          </a:bodyPr>
          <a:lstStyle/>
          <a:p>
            <a:pPr algn="ctr">
              <a:lnSpc>
                <a:spcPts val="4500"/>
              </a:lnSpc>
            </a:pPr>
            <a:r>
              <a:rPr lang="en-US" sz="5000" dirty="0"/>
              <a:t>Czech producer of medical carts</a:t>
            </a:r>
            <a:r>
              <a:rPr lang="cs-CZ" sz="5000" dirty="0"/>
              <a:t>, </a:t>
            </a:r>
            <a:r>
              <a:rPr lang="en-US" sz="5000" dirty="0"/>
              <a:t>furniture and accessories</a:t>
            </a:r>
            <a:endParaRPr lang="cs-CZ" sz="5000" dirty="0"/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B42A72A9-F22D-9B1E-07BB-F7F1CD45FA2A}"/>
              </a:ext>
            </a:extLst>
          </p:cNvPr>
          <p:cNvSpPr txBox="1">
            <a:spLocks/>
          </p:cNvSpPr>
          <p:nvPr/>
        </p:nvSpPr>
        <p:spPr>
          <a:xfrm>
            <a:off x="1957764" y="4714340"/>
            <a:ext cx="3797393" cy="95656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/>
              <a:t>1994-2026</a:t>
            </a:r>
          </a:p>
          <a:p>
            <a:pPr algn="ctr"/>
            <a:r>
              <a:rPr lang="en-US" sz="3200" dirty="0"/>
              <a:t>32 years of excellence</a:t>
            </a:r>
            <a:endParaRPr lang="cs-CZ" sz="3200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207FB08-168C-4AE5-12E3-8DCE6568258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03" y="533965"/>
            <a:ext cx="561424" cy="334439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8ACFE483-B101-8D2F-A93F-0A5928EC8D0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03" y="957000"/>
            <a:ext cx="568145" cy="334439"/>
          </a:xfrm>
          <a:prstGeom prst="rect">
            <a:avLst/>
          </a:prstGeom>
        </p:spPr>
      </p:pic>
      <p:sp>
        <p:nvSpPr>
          <p:cNvPr id="11" name="Nadpis 1">
            <a:extLst>
              <a:ext uri="{FF2B5EF4-FFF2-40B4-BE49-F238E27FC236}">
                <a16:creationId xmlns:a16="http://schemas.microsoft.com/office/drawing/2014/main" id="{E54D4A01-F76A-81C1-4D47-44250D3700CC}"/>
              </a:ext>
            </a:extLst>
          </p:cNvPr>
          <p:cNvSpPr txBox="1">
            <a:spLocks/>
          </p:cNvSpPr>
          <p:nvPr/>
        </p:nvSpPr>
        <p:spPr>
          <a:xfrm>
            <a:off x="690667" y="6074985"/>
            <a:ext cx="2547390" cy="43072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800"/>
              </a:lnSpc>
            </a:pPr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www.klaro.cz</a:t>
            </a:r>
          </a:p>
        </p:txBody>
      </p:sp>
      <p:sp>
        <p:nvSpPr>
          <p:cNvPr id="13" name="Nadpis 1">
            <a:extLst>
              <a:ext uri="{FF2B5EF4-FFF2-40B4-BE49-F238E27FC236}">
                <a16:creationId xmlns:a16="http://schemas.microsoft.com/office/drawing/2014/main" id="{748800A5-486C-D807-6275-71191C7FED12}"/>
              </a:ext>
            </a:extLst>
          </p:cNvPr>
          <p:cNvSpPr txBox="1">
            <a:spLocks/>
          </p:cNvSpPr>
          <p:nvPr/>
        </p:nvSpPr>
        <p:spPr>
          <a:xfrm>
            <a:off x="4257181" y="6073762"/>
            <a:ext cx="2856169" cy="43072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800"/>
              </a:lnSpc>
            </a:pPr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export@klaro.cz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F00FE836-7974-A737-84C4-8BBE3FD49D0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7976" y="2905797"/>
            <a:ext cx="1416048" cy="1416048"/>
          </a:xfrm>
          <a:prstGeom prst="rect">
            <a:avLst/>
          </a:prstGeom>
        </p:spPr>
      </p:pic>
      <p:sp>
        <p:nvSpPr>
          <p:cNvPr id="17" name="Nadpis 1">
            <a:extLst>
              <a:ext uri="{FF2B5EF4-FFF2-40B4-BE49-F238E27FC236}">
                <a16:creationId xmlns:a16="http://schemas.microsoft.com/office/drawing/2014/main" id="{BD94C4AE-C48D-EC77-AF56-4BDC56E2C51F}"/>
              </a:ext>
            </a:extLst>
          </p:cNvPr>
          <p:cNvSpPr txBox="1">
            <a:spLocks/>
          </p:cNvSpPr>
          <p:nvPr/>
        </p:nvSpPr>
        <p:spPr>
          <a:xfrm>
            <a:off x="7499096" y="2905797"/>
            <a:ext cx="4226353" cy="95656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dirty="0"/>
              <a:t>Klaro is a holder of the following certificates:</a:t>
            </a:r>
          </a:p>
          <a:p>
            <a:r>
              <a:rPr lang="en-US" sz="1600" dirty="0"/>
              <a:t>ISO 9001:2015 and ISO 14001:20</a:t>
            </a:r>
            <a:r>
              <a:rPr lang="cs-CZ" sz="1600" dirty="0"/>
              <a:t>1</a:t>
            </a:r>
            <a:r>
              <a:rPr lang="en-US" sz="1600" dirty="0"/>
              <a:t>5</a:t>
            </a:r>
            <a:endParaRPr lang="cs-CZ" sz="1600" dirty="0"/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4560E1D2-292D-2844-C284-49EE7D5ACF00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7841" y="3524250"/>
            <a:ext cx="2055919" cy="2865938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D64EFFB5-BA74-6963-CCBA-AD2923E3399B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1112" y="3524250"/>
            <a:ext cx="2053984" cy="2865938"/>
          </a:xfrm>
          <a:prstGeom prst="rect">
            <a:avLst/>
          </a:prstGeom>
        </p:spPr>
      </p:pic>
      <p:pic>
        <p:nvPicPr>
          <p:cNvPr id="22" name="Audio 47_Closing page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724000" y="6390000"/>
            <a:ext cx="360000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21459598"/>
      </p:ext>
    </p:extLst>
  </p:cSld>
  <p:clrMapOvr>
    <a:masterClrMapping/>
  </p:clrMapOvr>
  <p:transition spd="med" advTm="15648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4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4"/>
        <p14:stopEvt time="35637" objId="4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"/>
</p:tagLst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6357</TotalTime>
  <Words>921</Words>
  <Application>Microsoft Office PowerPoint</Application>
  <PresentationFormat>Širokoúhlá obrazovka</PresentationFormat>
  <Paragraphs>187</Paragraphs>
  <Slides>46</Slides>
  <Notes>0</Notes>
  <HiddenSlides>0</HiddenSlides>
  <MMClips>46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46</vt:i4>
      </vt:variant>
    </vt:vector>
  </HeadingPairs>
  <TitlesOfParts>
    <vt:vector size="51" baseType="lpstr">
      <vt:lpstr>Arial</vt:lpstr>
      <vt:lpstr>Calibri</vt:lpstr>
      <vt:lpstr>Calibri Light</vt:lpstr>
      <vt:lpstr>Symbol</vt:lpstr>
      <vt:lpstr>Motiv Office</vt:lpstr>
      <vt:lpstr>Czech producer of medical carts, furniture and accessories</vt:lpstr>
      <vt:lpstr>Export destinations</vt:lpstr>
      <vt:lpstr>Prezentace aplikace PowerPoint</vt:lpstr>
      <vt:lpstr>Prezentace aplikace PowerPoint</vt:lpstr>
      <vt:lpstr>Medical carts  with wide range  of accessories</vt:lpstr>
      <vt:lpstr>Equipment for social care facilities</vt:lpstr>
      <vt:lpstr>Steel cabinets and cabinet sets made of stainless steel or steel with antimicrobial finish</vt:lpstr>
      <vt:lpstr>Prezentace aplikace PowerPoint</vt:lpstr>
      <vt:lpstr>Prezentace aplikace PowerPoint</vt:lpstr>
      <vt:lpstr>Prezentace aplikace PowerPoint</vt:lpstr>
      <vt:lpstr>Carts for handling laundry or waste</vt:lpstr>
      <vt:lpstr>Carts for handling laundry or waste</vt:lpstr>
      <vt:lpstr>Carts for handling laundry or waste</vt:lpstr>
      <vt:lpstr>Prezentace aplikace PowerPoint</vt:lpstr>
      <vt:lpstr>Dining tables</vt:lpstr>
      <vt:lpstr>Shelf carts with or without drawers</vt:lpstr>
      <vt:lpstr>Shelf carts with or without drawers</vt:lpstr>
      <vt:lpstr>Shelf carts with or without drawers</vt:lpstr>
      <vt:lpstr>Prezentace aplikace PowerPoint</vt:lpstr>
      <vt:lpstr>Shelving and shelving units</vt:lpstr>
      <vt:lpstr>Prezentace aplikace PowerPoint</vt:lpstr>
      <vt:lpstr>Prezentace aplikace PowerPoint</vt:lpstr>
      <vt:lpstr>Carts for room service and nursing care</vt:lpstr>
      <vt:lpstr>Carts for personal hygiene</vt:lpstr>
      <vt:lpstr>REGO storage system</vt:lpstr>
      <vt:lpstr>REGO storage system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Magnetic coupling of VAKO carts </vt:lpstr>
      <vt:lpstr>Folding IV stand for  field medical care </vt:lpstr>
      <vt:lpstr>Medical carts for emergency care and operating theatres</vt:lpstr>
      <vt:lpstr>Instrument carts for operating theatres with manual or hydraulic control</vt:lpstr>
      <vt:lpstr>Instrument carts for operating theatres with manual or hydraulic control</vt:lpstr>
      <vt:lpstr>Infusion stands and stands for handling infectious waste</vt:lpstr>
      <vt:lpstr>Stainless steel plate carts with drawers</vt:lpstr>
      <vt:lpstr>Prezentace aplikace PowerPoint</vt:lpstr>
      <vt:lpstr>Carts for high-capacity washers with the possibility of using a hand-operated motorised trailer</vt:lpstr>
      <vt:lpstr>Prezentace aplikace PowerPoint</vt:lpstr>
      <vt:lpstr>Mobile cabinets and carts for transport of materials</vt:lpstr>
      <vt:lpstr>Prezentace aplikace PowerPoint</vt:lpstr>
      <vt:lpstr>Thank you for watching</vt:lpstr>
      <vt:lpstr>Czech producer of medical carts, furniture and accessories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transportních vozíků do myček a elektrického tahače</dc:title>
  <dc:creator>Bohatý Jan / KLARO</dc:creator>
  <cp:lastModifiedBy>Bohatý Jan / KLARO</cp:lastModifiedBy>
  <cp:revision>196</cp:revision>
  <dcterms:created xsi:type="dcterms:W3CDTF">2022-09-13T10:27:30Z</dcterms:created>
  <dcterms:modified xsi:type="dcterms:W3CDTF">2026-09-30T08:36:40Z</dcterms:modified>
</cp:coreProperties>
</file>